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Lst>
  <p:sldSz cy="5143500" cx="9144000"/>
  <p:notesSz cx="6858000" cy="9144000"/>
  <p:embeddedFontLst>
    <p:embeddedFont>
      <p:font typeface="Poppins"/>
      <p:regular r:id="rId126"/>
      <p:bold r:id="rId127"/>
      <p:italic r:id="rId128"/>
      <p:boldItalic r:id="rId129"/>
    </p:embeddedFont>
    <p:embeddedFont>
      <p:font typeface="Lato"/>
      <p:regular r:id="rId130"/>
      <p:bold r:id="rId131"/>
      <p:italic r:id="rId132"/>
      <p:boldItalic r:id="rId133"/>
    </p:embeddedFont>
    <p:embeddedFont>
      <p:font typeface="Rock Salt"/>
      <p:regular r:id="rId134"/>
    </p:embeddedFont>
    <p:embeddedFont>
      <p:font typeface="Arial Black"/>
      <p:regular r:id="rId1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font" Target="fonts/Poppins-boldItalic.fntdata"/><Relationship Id="rId128" Type="http://schemas.openxmlformats.org/officeDocument/2006/relationships/font" Target="fonts/Poppins-italic.fntdata"/><Relationship Id="rId127" Type="http://schemas.openxmlformats.org/officeDocument/2006/relationships/font" Target="fonts/Poppins-bold.fntdata"/><Relationship Id="rId126" Type="http://schemas.openxmlformats.org/officeDocument/2006/relationships/font" Target="fonts/Poppins-regular.fntdata"/><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2" Type="http://schemas.openxmlformats.org/officeDocument/2006/relationships/font" Target="fonts/Lato-italic.fntdata"/><Relationship Id="rId131" Type="http://schemas.openxmlformats.org/officeDocument/2006/relationships/font" Target="fonts/Lato-bold.fntdata"/><Relationship Id="rId130" Type="http://schemas.openxmlformats.org/officeDocument/2006/relationships/font" Target="fonts/Lato-regular.fntdata"/><Relationship Id="rId135" Type="http://schemas.openxmlformats.org/officeDocument/2006/relationships/font" Target="fonts/ArialBlack-regular.fntdata"/><Relationship Id="rId134" Type="http://schemas.openxmlformats.org/officeDocument/2006/relationships/font" Target="fonts/RockSalt-regular.fntdata"/><Relationship Id="rId133" Type="http://schemas.openxmlformats.org/officeDocument/2006/relationships/font" Target="fonts/Lato-boldItalic.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4ae1efc6d_2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g344ae1efc6d_2_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ORCHESTRA MOVES</a:t>
            </a:r>
            <a:endParaRPr/>
          </a:p>
        </p:txBody>
      </p:sp>
      <p:sp>
        <p:nvSpPr>
          <p:cNvPr id="163" name="Google Shape;163;g344ae1efc6d_2_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4ae1efc6d_2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g344ae1efc6d_2_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BROWN</a:t>
            </a:r>
            <a:endParaRPr/>
          </a:p>
        </p:txBody>
      </p:sp>
      <p:sp>
        <p:nvSpPr>
          <p:cNvPr id="174" name="Google Shape;174;g344ae1efc6d_2_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4ae1efc6d_2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g344ae1efc6d_2_1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BROWN</a:t>
            </a:r>
            <a:endParaRPr/>
          </a:p>
        </p:txBody>
      </p:sp>
      <p:sp>
        <p:nvSpPr>
          <p:cNvPr id="185" name="Google Shape;185;g344ae1efc6d_2_1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4ae1efc6d_2_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344ae1efc6d_2_2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g344ae1efc6d_2_2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4ae1efc6d_2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344ae1efc6d_2_3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344ae1efc6d_2_3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44ae1efc6d_2_4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g344ae1efc6d_2_4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344ae1efc6d_2_4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44ae1efc6d_2_5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344ae1efc6d_2_5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ORCHESTRA MAP</a:t>
            </a:r>
            <a:endParaRPr/>
          </a:p>
        </p:txBody>
      </p:sp>
      <p:sp>
        <p:nvSpPr>
          <p:cNvPr id="219" name="Google Shape;219;g344ae1efc6d_2_5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4ae1efc6d_2_6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344ae1efc6d_2_6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228" name="Google Shape;228;g344ae1efc6d_2_60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44ae1efc6d_2_6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g344ae1efc6d_2_6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BROWN</a:t>
            </a:r>
            <a:endParaRPr/>
          </a:p>
        </p:txBody>
      </p:sp>
      <p:sp>
        <p:nvSpPr>
          <p:cNvPr id="236" name="Google Shape;236;g344ae1efc6d_2_6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4ae1efc6d_2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344ae1efc6d_2_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1</a:t>
            </a:r>
            <a:endParaRPr/>
          </a:p>
        </p:txBody>
      </p:sp>
      <p:sp>
        <p:nvSpPr>
          <p:cNvPr id="244" name="Google Shape;244;g344ae1efc6d_2_9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44ae1efc6d_2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44ae1efc6d_2_1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2</a:t>
            </a:r>
            <a:endParaRPr/>
          </a:p>
        </p:txBody>
      </p:sp>
      <p:sp>
        <p:nvSpPr>
          <p:cNvPr id="252" name="Google Shape;252;g344ae1efc6d_2_1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44ae1efc6d_2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g344ae1efc6d_2_1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3</a:t>
            </a:r>
            <a:endParaRPr/>
          </a:p>
        </p:txBody>
      </p:sp>
      <p:sp>
        <p:nvSpPr>
          <p:cNvPr id="260" name="Google Shape;260;g344ae1efc6d_2_1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44ae1efc6d_2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g344ae1efc6d_2_1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4</a:t>
            </a:r>
            <a:endParaRPr/>
          </a:p>
        </p:txBody>
      </p:sp>
      <p:sp>
        <p:nvSpPr>
          <p:cNvPr id="268" name="Google Shape;268;g344ae1efc6d_2_1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44ae1efc6d_2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344ae1efc6d_2_1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5</a:t>
            </a:r>
            <a:endParaRPr/>
          </a:p>
        </p:txBody>
      </p:sp>
      <p:sp>
        <p:nvSpPr>
          <p:cNvPr id="276" name="Google Shape;276;g344ae1efc6d_2_1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44ae1efc6d_2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344ae1efc6d_2_1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6</a:t>
            </a:r>
            <a:endParaRPr/>
          </a:p>
        </p:txBody>
      </p:sp>
      <p:sp>
        <p:nvSpPr>
          <p:cNvPr id="284" name="Google Shape;284;g344ae1efc6d_2_1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4ae1efc6d_2_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g344ae1efc6d_2_1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7</a:t>
            </a:r>
            <a:endParaRPr/>
          </a:p>
        </p:txBody>
      </p:sp>
      <p:sp>
        <p:nvSpPr>
          <p:cNvPr id="292" name="Google Shape;292;g344ae1efc6d_2_1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4ae1efc6d_2_1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g344ae1efc6d_2_1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8</a:t>
            </a:r>
            <a:endParaRPr/>
          </a:p>
        </p:txBody>
      </p:sp>
      <p:sp>
        <p:nvSpPr>
          <p:cNvPr id="300" name="Google Shape;300;g344ae1efc6d_2_1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4ae1efc6d_2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g344ae1efc6d_2_1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9</a:t>
            </a:r>
            <a:endParaRPr/>
          </a:p>
        </p:txBody>
      </p:sp>
      <p:sp>
        <p:nvSpPr>
          <p:cNvPr id="308" name="Google Shape;308;g344ae1efc6d_2_1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4ae1efc6d_2_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44ae1efc6d_2_1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10</a:t>
            </a:r>
            <a:endParaRPr/>
          </a:p>
        </p:txBody>
      </p:sp>
      <p:sp>
        <p:nvSpPr>
          <p:cNvPr id="316" name="Google Shape;316;g344ae1efc6d_2_1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4ae1efc6d_2_1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44ae1efc6d_2_1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11</a:t>
            </a:r>
            <a:endParaRPr/>
          </a:p>
        </p:txBody>
      </p:sp>
      <p:sp>
        <p:nvSpPr>
          <p:cNvPr id="324" name="Google Shape;324;g344ae1efc6d_2_1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44ae1efc6d_2_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g344ae1efc6d_2_1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CTP MUSIC 12</a:t>
            </a:r>
            <a:endParaRPr/>
          </a:p>
        </p:txBody>
      </p:sp>
      <p:sp>
        <p:nvSpPr>
          <p:cNvPr id="338" name="Google Shape;338;g344ae1efc6d_2_1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4ae1efc6d_2_7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g344ae1efc6d_2_7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BROWN</a:t>
            </a:r>
            <a:endParaRPr/>
          </a:p>
        </p:txBody>
      </p:sp>
      <p:sp>
        <p:nvSpPr>
          <p:cNvPr id="349" name="Google Shape;349;g344ae1efc6d_2_7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44ae1efc6d_2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g344ae1efc6d_2_2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MHANDE TITLE</a:t>
            </a:r>
            <a:endParaRPr/>
          </a:p>
        </p:txBody>
      </p:sp>
      <p:sp>
        <p:nvSpPr>
          <p:cNvPr id="358" name="Google Shape;358;g344ae1efc6d_2_20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44ae1efc6d_2_2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g344ae1efc6d_2_2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367" name="Google Shape;367;g344ae1efc6d_2_20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4ae1efc6d_2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g344ae1efc6d_2_2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376" name="Google Shape;376;g344ae1efc6d_2_2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44ae1efc6d_2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g344ae1efc6d_2_2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MHANDE RHYTHM</a:t>
            </a:r>
            <a:endParaRPr/>
          </a:p>
        </p:txBody>
      </p:sp>
      <p:sp>
        <p:nvSpPr>
          <p:cNvPr id="389" name="Google Shape;389;g344ae1efc6d_2_2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4ae1efc6d_2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g344ae1efc6d_2_2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a:t>
            </a:r>
            <a:endParaRPr/>
          </a:p>
        </p:txBody>
      </p:sp>
      <p:sp>
        <p:nvSpPr>
          <p:cNvPr id="397" name="Google Shape;397;g344ae1efc6d_2_2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44ae1efc6d_2_2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344ae1efc6d_2_2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MHANDE LYRICS</a:t>
            </a:r>
            <a:endParaRPr/>
          </a:p>
        </p:txBody>
      </p:sp>
      <p:sp>
        <p:nvSpPr>
          <p:cNvPr id="405" name="Google Shape;405;g344ae1efc6d_2_2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4ae1efc6d_2_2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g344ae1efc6d_2_2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a:t>
            </a:r>
            <a:endParaRPr/>
          </a:p>
        </p:txBody>
      </p:sp>
      <p:sp>
        <p:nvSpPr>
          <p:cNvPr id="416" name="Google Shape;416;g344ae1efc6d_2_2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44ae1efc6d_2_2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44ae1efc6d_2_2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MHANDE RHYTHM</a:t>
            </a:r>
            <a:endParaRPr/>
          </a:p>
        </p:txBody>
      </p:sp>
      <p:sp>
        <p:nvSpPr>
          <p:cNvPr id="424" name="Google Shape;424;g344ae1efc6d_2_2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44ae1efc6d_2_2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g344ae1efc6d_2_2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435" name="Google Shape;435;g344ae1efc6d_2_2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44ae1efc6d_2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344ae1efc6d_2_2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DANZON TITLE</a:t>
            </a:r>
            <a:endParaRPr/>
          </a:p>
        </p:txBody>
      </p:sp>
      <p:sp>
        <p:nvSpPr>
          <p:cNvPr id="444" name="Google Shape;444;g344ae1efc6d_2_2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44ae1efc6d_2_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g344ae1efc6d_2_2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CLAVE RHYTHM</a:t>
            </a:r>
            <a:endParaRPr/>
          </a:p>
        </p:txBody>
      </p:sp>
      <p:sp>
        <p:nvSpPr>
          <p:cNvPr id="453" name="Google Shape;453;g344ae1efc6d_2_2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4ae1efc6d_2_2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g344ae1efc6d_2_2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464" name="Google Shape;464;g344ae1efc6d_2_28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44ae1efc6d_2_2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g344ae1efc6d_2_2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TITLE</a:t>
            </a:r>
            <a:endParaRPr/>
          </a:p>
        </p:txBody>
      </p:sp>
      <p:sp>
        <p:nvSpPr>
          <p:cNvPr id="472" name="Google Shape;472;g344ae1efc6d_2_29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44ae1efc6d_2_3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g344ae1efc6d_2_3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482" name="Google Shape;482;g344ae1efc6d_2_30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44ae1efc6d_2_3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g344ae1efc6d_2_3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491" name="Google Shape;491;g344ae1efc6d_2_3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44ae1efc6d_2_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g344ae1efc6d_2_3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502" name="Google Shape;502;g344ae1efc6d_2_3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44ae1efc6d_2_3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344ae1efc6d_2_3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513" name="Google Shape;513;g344ae1efc6d_2_3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44ae1efc6d_2_3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g344ae1efc6d_2_3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524" name="Google Shape;524;g344ae1efc6d_2_3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44ae1efc6d_2_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4" name="Google Shape;534;g344ae1efc6d_2_3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13</a:t>
            </a:r>
            <a:endParaRPr/>
          </a:p>
        </p:txBody>
      </p:sp>
      <p:sp>
        <p:nvSpPr>
          <p:cNvPr id="535" name="Google Shape;535;g344ae1efc6d_2_3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44ae1efc6d_2_3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g344ae1efc6d_2_3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14</a:t>
            </a:r>
            <a:endParaRPr/>
          </a:p>
        </p:txBody>
      </p:sp>
      <p:sp>
        <p:nvSpPr>
          <p:cNvPr id="545" name="Google Shape;545;g344ae1efc6d_2_3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44ae1efc6d_2_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g344ae1efc6d_2_3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13</a:t>
            </a:r>
            <a:endParaRPr/>
          </a:p>
        </p:txBody>
      </p:sp>
      <p:sp>
        <p:nvSpPr>
          <p:cNvPr id="555" name="Google Shape;555;g344ae1efc6d_2_3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44ae1efc6d_2_3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g344ae1efc6d_2_3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16</a:t>
            </a:r>
            <a:endParaRPr/>
          </a:p>
        </p:txBody>
      </p:sp>
      <p:sp>
        <p:nvSpPr>
          <p:cNvPr id="565" name="Google Shape;565;g344ae1efc6d_2_3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44ae1efc6d_2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4" name="Google Shape;574;g344ae1efc6d_2_3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17</a:t>
            </a:r>
            <a:endParaRPr/>
          </a:p>
        </p:txBody>
      </p:sp>
      <p:sp>
        <p:nvSpPr>
          <p:cNvPr id="575" name="Google Shape;575;g344ae1efc6d_2_38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44ae1efc6d_2_3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g344ae1efc6d_2_3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14</a:t>
            </a:r>
            <a:endParaRPr/>
          </a:p>
        </p:txBody>
      </p:sp>
      <p:sp>
        <p:nvSpPr>
          <p:cNvPr id="584" name="Google Shape;584;g344ae1efc6d_2_3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44ae1efc6d_2_3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g344ae1efc6d_2_3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13</a:t>
            </a:r>
            <a:endParaRPr/>
          </a:p>
        </p:txBody>
      </p:sp>
      <p:sp>
        <p:nvSpPr>
          <p:cNvPr id="594" name="Google Shape;594;g344ae1efc6d_2_3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44ae1efc6d_2_4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g344ae1efc6d_2_4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16</a:t>
            </a:r>
            <a:endParaRPr/>
          </a:p>
        </p:txBody>
      </p:sp>
      <p:sp>
        <p:nvSpPr>
          <p:cNvPr id="603" name="Google Shape;603;g344ae1efc6d_2_40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44ae1efc6d_2_4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g344ae1efc6d_2_4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614" name="Google Shape;614;g344ae1efc6d_2_4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44ae1efc6d_2_4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4" name="Google Shape;624;g344ae1efc6d_2_4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625" name="Google Shape;625;g344ae1efc6d_2_4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44ae1efc6d_2_4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g344ae1efc6d_2_4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636" name="Google Shape;636;g344ae1efc6d_2_4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44ae1efc6d_2_4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g344ae1efc6d_2_4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BLUE DANUBE MUSIC 1</a:t>
            </a:r>
            <a:endParaRPr/>
          </a:p>
        </p:txBody>
      </p:sp>
      <p:sp>
        <p:nvSpPr>
          <p:cNvPr id="647" name="Google Shape;647;g344ae1efc6d_2_4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44ae1efc6d_2_4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344ae1efc6d_2_4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COME TO PLAY TITLE</a:t>
            </a:r>
            <a:endParaRPr/>
          </a:p>
        </p:txBody>
      </p:sp>
      <p:sp>
        <p:nvSpPr>
          <p:cNvPr id="658" name="Google Shape;658;g344ae1efc6d_2_4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44ae1efc6d_2_4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g344ae1efc6d_2_4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TITLE</a:t>
            </a:r>
            <a:endParaRPr/>
          </a:p>
        </p:txBody>
      </p:sp>
      <p:sp>
        <p:nvSpPr>
          <p:cNvPr id="667" name="Google Shape;667;g344ae1efc6d_2_4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44ae1efc6d_2_4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g344ae1efc6d_2_4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5</a:t>
            </a:r>
            <a:endParaRPr/>
          </a:p>
        </p:txBody>
      </p:sp>
      <p:sp>
        <p:nvSpPr>
          <p:cNvPr id="675" name="Google Shape;675;g344ae1efc6d_2_4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44ae1efc6d_2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g344ae1efc6d_2_4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1</a:t>
            </a:r>
            <a:endParaRPr/>
          </a:p>
        </p:txBody>
      </p:sp>
      <p:sp>
        <p:nvSpPr>
          <p:cNvPr id="685" name="Google Shape;685;g344ae1efc6d_2_4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44ae1efc6d_2_4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5" name="Google Shape;695;g344ae1efc6d_2_4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2</a:t>
            </a:r>
            <a:endParaRPr/>
          </a:p>
        </p:txBody>
      </p:sp>
      <p:sp>
        <p:nvSpPr>
          <p:cNvPr id="696" name="Google Shape;696;g344ae1efc6d_2_4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344ae1efc6d_2_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g344ae1efc6d_2_4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2</a:t>
            </a:r>
            <a:endParaRPr/>
          </a:p>
        </p:txBody>
      </p:sp>
      <p:sp>
        <p:nvSpPr>
          <p:cNvPr id="707" name="Google Shape;707;g344ae1efc6d_2_49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344ae1efc6d_2_5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g344ae1efc6d_2_5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3</a:t>
            </a:r>
            <a:endParaRPr/>
          </a:p>
        </p:txBody>
      </p:sp>
      <p:sp>
        <p:nvSpPr>
          <p:cNvPr id="718" name="Google Shape;718;g344ae1efc6d_2_50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44ae1efc6d_2_5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g344ae1efc6d_2_5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3</a:t>
            </a:r>
            <a:endParaRPr/>
          </a:p>
        </p:txBody>
      </p:sp>
      <p:sp>
        <p:nvSpPr>
          <p:cNvPr id="729" name="Google Shape;729;g344ae1efc6d_2_5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44ae1efc6d_2_5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9" name="Google Shape;739;g344ae1efc6d_2_5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4</a:t>
            </a:r>
            <a:endParaRPr/>
          </a:p>
        </p:txBody>
      </p:sp>
      <p:sp>
        <p:nvSpPr>
          <p:cNvPr id="740" name="Google Shape;740;g344ae1efc6d_2_5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44ae1efc6d_2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g344ae1efc6d_2_5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4</a:t>
            </a:r>
            <a:endParaRPr/>
          </a:p>
        </p:txBody>
      </p:sp>
      <p:sp>
        <p:nvSpPr>
          <p:cNvPr id="751" name="Google Shape;751;g344ae1efc6d_2_5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44ae1efc6d_2_5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g344ae1efc6d_2_5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MUSIC 5</a:t>
            </a:r>
            <a:endParaRPr/>
          </a:p>
        </p:txBody>
      </p:sp>
      <p:sp>
        <p:nvSpPr>
          <p:cNvPr id="762" name="Google Shape;762;g344ae1efc6d_2_5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344ae1efc6d_2_5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2" name="Google Shape;772;g344ae1efc6d_2_5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TITLE</a:t>
            </a:r>
            <a:endParaRPr/>
          </a:p>
        </p:txBody>
      </p:sp>
      <p:sp>
        <p:nvSpPr>
          <p:cNvPr id="773" name="Google Shape;773;g344ae1efc6d_2_5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44ae1efc6d_2_5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1" name="Google Shape;781;g344ae1efc6d_2_5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TITLE</a:t>
            </a:r>
            <a:endParaRPr/>
          </a:p>
        </p:txBody>
      </p:sp>
      <p:sp>
        <p:nvSpPr>
          <p:cNvPr id="782" name="Google Shape;782;g344ae1efc6d_2_5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344ae1efc6d_2_5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g344ae1efc6d_2_5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EMOTIONS</a:t>
            </a:r>
            <a:endParaRPr/>
          </a:p>
        </p:txBody>
      </p:sp>
      <p:sp>
        <p:nvSpPr>
          <p:cNvPr id="792" name="Google Shape;792;g344ae1efc6d_2_5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344ae1efc6d_2_5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g344ae1efc6d_2_5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1</a:t>
            </a:r>
            <a:endParaRPr/>
          </a:p>
        </p:txBody>
      </p:sp>
      <p:sp>
        <p:nvSpPr>
          <p:cNvPr id="801" name="Google Shape;801;g344ae1efc6d_2_5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44ae1efc6d_2_5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8" name="Google Shape;808;g344ae1efc6d_2_5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2</a:t>
            </a:r>
            <a:endParaRPr/>
          </a:p>
        </p:txBody>
      </p:sp>
      <p:sp>
        <p:nvSpPr>
          <p:cNvPr id="809" name="Google Shape;809;g344ae1efc6d_2_5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344ae1efc6d_2_5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6" name="Google Shape;816;g344ae1efc6d_2_5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3</a:t>
            </a:r>
            <a:endParaRPr/>
          </a:p>
        </p:txBody>
      </p:sp>
      <p:sp>
        <p:nvSpPr>
          <p:cNvPr id="817" name="Google Shape;817;g344ae1efc6d_2_59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344ae1efc6d_2_6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4" name="Google Shape;824;g344ae1efc6d_2_60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4</a:t>
            </a:r>
            <a:endParaRPr/>
          </a:p>
        </p:txBody>
      </p:sp>
      <p:sp>
        <p:nvSpPr>
          <p:cNvPr id="825" name="Google Shape;825;g344ae1efc6d_2_60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44ae1efc6d_2_6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2" name="Google Shape;832;g344ae1efc6d_2_6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5</a:t>
            </a:r>
            <a:endParaRPr/>
          </a:p>
        </p:txBody>
      </p:sp>
      <p:sp>
        <p:nvSpPr>
          <p:cNvPr id="833" name="Google Shape;833;g344ae1efc6d_2_6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344ae1efc6d_2_6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0" name="Google Shape;840;g344ae1efc6d_2_6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6</a:t>
            </a:r>
            <a:endParaRPr/>
          </a:p>
        </p:txBody>
      </p:sp>
      <p:sp>
        <p:nvSpPr>
          <p:cNvPr id="841" name="Google Shape;841;g344ae1efc6d_2_6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344ae1efc6d_2_6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8" name="Google Shape;848;g344ae1efc6d_2_6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7</a:t>
            </a:r>
            <a:endParaRPr/>
          </a:p>
        </p:txBody>
      </p:sp>
      <p:sp>
        <p:nvSpPr>
          <p:cNvPr id="849" name="Google Shape;849;g344ae1efc6d_2_6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44ae1efc6d_2_6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6" name="Google Shape;856;g344ae1efc6d_2_6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8</a:t>
            </a:r>
            <a:endParaRPr/>
          </a:p>
        </p:txBody>
      </p:sp>
      <p:sp>
        <p:nvSpPr>
          <p:cNvPr id="857" name="Google Shape;857;g344ae1efc6d_2_6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344ae1efc6d_2_6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4" name="Google Shape;864;g344ae1efc6d_2_6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9</a:t>
            </a:r>
            <a:endParaRPr/>
          </a:p>
        </p:txBody>
      </p:sp>
      <p:sp>
        <p:nvSpPr>
          <p:cNvPr id="865" name="Google Shape;865;g344ae1efc6d_2_6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44ae1efc6d_2_6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2" name="Google Shape;872;g344ae1efc6d_2_6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TOREADOR LYRICS 10</a:t>
            </a:r>
            <a:endParaRPr/>
          </a:p>
        </p:txBody>
      </p:sp>
      <p:sp>
        <p:nvSpPr>
          <p:cNvPr id="873" name="Google Shape;873;g344ae1efc6d_2_6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344ae1efc6d_2_6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0" name="Google Shape;880;g344ae1efc6d_2_6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ODE TITLE</a:t>
            </a:r>
            <a:endParaRPr/>
          </a:p>
        </p:txBody>
      </p:sp>
      <p:sp>
        <p:nvSpPr>
          <p:cNvPr id="881" name="Google Shape;881;g344ae1efc6d_2_6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344ae1efc6d_2_6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9" name="Google Shape;889;g344ae1efc6d_2_6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TITLE</a:t>
            </a:r>
            <a:endParaRPr/>
          </a:p>
        </p:txBody>
      </p:sp>
      <p:sp>
        <p:nvSpPr>
          <p:cNvPr id="890" name="Google Shape;890;g344ae1efc6d_2_6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344ae1efc6d_2_6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897" name="Google Shape;897;g344ae1efc6d_2_6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8" name="Google Shape;898;g344ae1efc6d_2_6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g344ae1efc6d_2_66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00" name="Google Shape;900;g344ae1efc6d_2_664: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344ae1efc6d_2_6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12" name="Google Shape;912;g344ae1efc6d_2_6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3" name="Google Shape;913;g344ae1efc6d_2_6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a:t>
            </a:r>
            <a:endParaRPr/>
          </a:p>
        </p:txBody>
      </p:sp>
      <p:sp>
        <p:nvSpPr>
          <p:cNvPr id="914" name="Google Shape;914;g344ae1efc6d_2_68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15" name="Google Shape;915;g344ae1efc6d_2_683: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44ae1efc6d_2_6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22" name="Google Shape;922;g344ae1efc6d_2_6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3" name="Google Shape;923;g344ae1efc6d_2_6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2</a:t>
            </a:r>
            <a:endParaRPr/>
          </a:p>
        </p:txBody>
      </p:sp>
      <p:sp>
        <p:nvSpPr>
          <p:cNvPr id="924" name="Google Shape;924;g344ae1efc6d_2_69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25" name="Google Shape;925;g344ae1efc6d_2_691: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344ae1efc6d_2_6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32" name="Google Shape;932;g344ae1efc6d_2_6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3" name="Google Shape;933;g344ae1efc6d_2_6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934" name="Google Shape;934;g344ae1efc6d_2_69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35" name="Google Shape;935;g344ae1efc6d_2_699: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44ae1efc6d_2_70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42" name="Google Shape;942;g344ae1efc6d_2_7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43" name="Google Shape;943;g344ae1efc6d_2_70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5</a:t>
            </a:r>
            <a:endParaRPr/>
          </a:p>
        </p:txBody>
      </p:sp>
      <p:sp>
        <p:nvSpPr>
          <p:cNvPr id="944" name="Google Shape;944;g344ae1efc6d_2_70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45" name="Google Shape;945;g344ae1efc6d_2_708: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44ae1efc6d_2_7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52" name="Google Shape;952;g344ae1efc6d_2_7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3" name="Google Shape;953;g344ae1efc6d_2_7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954" name="Google Shape;954;g344ae1efc6d_2_7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55" name="Google Shape;955;g344ae1efc6d_2_716: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44ae1efc6d_2_7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63" name="Google Shape;963;g344ae1efc6d_2_7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4" name="Google Shape;964;g344ae1efc6d_2_7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8</a:t>
            </a:r>
            <a:endParaRPr/>
          </a:p>
        </p:txBody>
      </p:sp>
      <p:sp>
        <p:nvSpPr>
          <p:cNvPr id="965" name="Google Shape;965;g344ae1efc6d_2_72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66" name="Google Shape;966;g344ae1efc6d_2_725: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344ae1efc6d_2_7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73" name="Google Shape;973;g344ae1efc6d_2_7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4" name="Google Shape;974;g344ae1efc6d_2_7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9</a:t>
            </a:r>
            <a:endParaRPr/>
          </a:p>
        </p:txBody>
      </p:sp>
      <p:sp>
        <p:nvSpPr>
          <p:cNvPr id="975" name="Google Shape;975;g344ae1efc6d_2_73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76" name="Google Shape;976;g344ae1efc6d_2_733: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44ae1efc6d_2_7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85" name="Google Shape;985;g344ae1efc6d_2_7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6" name="Google Shape;986;g344ae1efc6d_2_7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10</a:t>
            </a:r>
            <a:endParaRPr/>
          </a:p>
        </p:txBody>
      </p:sp>
      <p:sp>
        <p:nvSpPr>
          <p:cNvPr id="987" name="Google Shape;987;g344ae1efc6d_2_74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88" name="Google Shape;988;g344ae1efc6d_2_742: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344ae1efc6d_2_7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995" name="Google Shape;995;g344ae1efc6d_2_7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6" name="Google Shape;996;g344ae1efc6d_2_7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11</a:t>
            </a:r>
            <a:endParaRPr/>
          </a:p>
        </p:txBody>
      </p:sp>
      <p:sp>
        <p:nvSpPr>
          <p:cNvPr id="997" name="Google Shape;997;g344ae1efc6d_2_75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998" name="Google Shape;998;g344ae1efc6d_2_750: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344ae1efc6d_2_7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05" name="Google Shape;1005;g344ae1efc6d_2_7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6" name="Google Shape;1006;g344ae1efc6d_2_7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1007" name="Google Shape;1007;g344ae1efc6d_2_75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08" name="Google Shape;1008;g344ae1efc6d_2_758: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344ae1efc6d_2_7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16" name="Google Shape;1016;g344ae1efc6d_2_7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7" name="Google Shape;1017;g344ae1efc6d_2_7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14</a:t>
            </a:r>
            <a:endParaRPr/>
          </a:p>
        </p:txBody>
      </p:sp>
      <p:sp>
        <p:nvSpPr>
          <p:cNvPr id="1018" name="Google Shape;1018;g344ae1efc6d_2_77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19" name="Google Shape;1019;g344ae1efc6d_2_774: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344ae1efc6d_2_7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26" name="Google Shape;1026;g344ae1efc6d_2_7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7" name="Google Shape;1027;g344ae1efc6d_2_7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1028" name="Google Shape;1028;g344ae1efc6d_2_78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29" name="Google Shape;1029;g344ae1efc6d_2_782: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344ae1efc6d_2_7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37" name="Google Shape;1037;g344ae1efc6d_2_7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8" name="Google Shape;1038;g344ae1efc6d_2_7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17</a:t>
            </a:r>
            <a:endParaRPr/>
          </a:p>
        </p:txBody>
      </p:sp>
      <p:sp>
        <p:nvSpPr>
          <p:cNvPr id="1039" name="Google Shape;1039;g344ae1efc6d_2_79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40" name="Google Shape;1040;g344ae1efc6d_2_791: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344ae1efc6d_0_13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46" name="Google Shape;1046;g344ae1efc6d_0_1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7" name="Google Shape;1047;g344ae1efc6d_0_13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9</a:t>
            </a:r>
            <a:endParaRPr/>
          </a:p>
        </p:txBody>
      </p:sp>
      <p:sp>
        <p:nvSpPr>
          <p:cNvPr id="1048" name="Google Shape;1048;g344ae1efc6d_0_1365: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49" name="Google Shape;1049;g344ae1efc6d_0_1365:notes"/>
          <p:cNvSpPr txBox="1"/>
          <p:nvPr>
            <p:ph idx="3"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344ae1efc6d_2_7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58" name="Google Shape;1058;g344ae1efc6d_2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9" name="Google Shape;1059;g344ae1efc6d_2_7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18</a:t>
            </a:r>
            <a:endParaRPr/>
          </a:p>
        </p:txBody>
      </p:sp>
      <p:sp>
        <p:nvSpPr>
          <p:cNvPr id="1060" name="Google Shape;1060;g344ae1efc6d_2_79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61" name="Google Shape;1061;g344ae1efc6d_2_799: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344ae1efc6d_2_8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74" name="Google Shape;1074;g344ae1efc6d_2_8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5" name="Google Shape;1075;g344ae1efc6d_2_8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23</a:t>
            </a:r>
            <a:endParaRPr/>
          </a:p>
        </p:txBody>
      </p:sp>
      <p:sp>
        <p:nvSpPr>
          <p:cNvPr id="1076" name="Google Shape;1076;g344ae1efc6d_2_81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77" name="Google Shape;1077;g344ae1efc6d_2_812: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344ae1efc6d_0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344ae1efc6d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344ae1efc6d_0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344ae1efc6d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344ae1efc6d_0_13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096" name="Google Shape;1096;g344ae1efc6d_0_13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97" name="Google Shape;1097;g344ae1efc6d_0_13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34</a:t>
            </a:r>
            <a:endParaRPr/>
          </a:p>
        </p:txBody>
      </p:sp>
      <p:sp>
        <p:nvSpPr>
          <p:cNvPr id="1098" name="Google Shape;1098;g344ae1efc6d_0_1336: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099" name="Google Shape;1099;g344ae1efc6d_0_1336:notes"/>
          <p:cNvSpPr txBox="1"/>
          <p:nvPr>
            <p:ph idx="3"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344ae1efc6d_0_1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344ae1efc6d_0_1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344ae1efc6d_0_1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344ae1efc6d_0_1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344ae1efc6d_0_1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344ae1efc6d_0_1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344ae1efc6d_2_8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24" name="Google Shape;1124;g344ae1efc6d_2_8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5" name="Google Shape;1125;g344ae1efc6d_2_8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37</a:t>
            </a:r>
            <a:endParaRPr/>
          </a:p>
        </p:txBody>
      </p:sp>
      <p:sp>
        <p:nvSpPr>
          <p:cNvPr id="1126" name="Google Shape;1126;g344ae1efc6d_2_84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27" name="Google Shape;1127;g344ae1efc6d_2_846: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344ae1efc6d_2_8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34" name="Google Shape;1134;g344ae1efc6d_2_8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35" name="Google Shape;1135;g344ae1efc6d_2_8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1136" name="Google Shape;1136;g344ae1efc6d_2_82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37" name="Google Shape;1137;g344ae1efc6d_2_820: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344ae1efc6d_2_8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45" name="Google Shape;1145;g344ae1efc6d_2_8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6" name="Google Shape;1146;g344ae1efc6d_2_8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34</a:t>
            </a:r>
            <a:endParaRPr/>
          </a:p>
        </p:txBody>
      </p:sp>
      <p:sp>
        <p:nvSpPr>
          <p:cNvPr id="1147" name="Google Shape;1147;g344ae1efc6d_2_8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48" name="Google Shape;1148;g344ae1efc6d_2_829: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344ae1efc6d_2_8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55" name="Google Shape;1155;g344ae1efc6d_2_8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6" name="Google Shape;1156;g344ae1efc6d_2_8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a:t>
            </a:r>
            <a:endParaRPr/>
          </a:p>
        </p:txBody>
      </p:sp>
      <p:sp>
        <p:nvSpPr>
          <p:cNvPr id="1157" name="Google Shape;1157;g344ae1efc6d_2_83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58" name="Google Shape;1158;g344ae1efc6d_2_837: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44ae1efc6d_0_13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66" name="Google Shape;1166;g344ae1efc6d_0_13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7" name="Google Shape;1167;g344ae1efc6d_0_1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37</a:t>
            </a:r>
            <a:endParaRPr/>
          </a:p>
        </p:txBody>
      </p:sp>
      <p:sp>
        <p:nvSpPr>
          <p:cNvPr id="1168" name="Google Shape;1168;g344ae1efc6d_0_1356: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69" name="Google Shape;1169;g344ae1efc6d_0_1356:notes"/>
          <p:cNvSpPr txBox="1"/>
          <p:nvPr>
            <p:ph idx="3"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344ae1efc6d_2_8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176" name="Google Shape;1176;g344ae1efc6d_2_8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7" name="Google Shape;1177;g344ae1efc6d_2_8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OYE MUSIC 38</a:t>
            </a:r>
            <a:endParaRPr/>
          </a:p>
        </p:txBody>
      </p:sp>
      <p:sp>
        <p:nvSpPr>
          <p:cNvPr id="1178" name="Google Shape;1178;g344ae1efc6d_2_85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Arial"/>
                <a:ea typeface="Arial"/>
                <a:cs typeface="Arial"/>
                <a:sym typeface="Arial"/>
              </a:rPr>
              <a:t>7/10/25</a:t>
            </a:r>
            <a:endParaRPr sz="1200">
              <a:solidFill>
                <a:schemeClr val="dk1"/>
              </a:solidFill>
              <a:latin typeface="Arial"/>
              <a:ea typeface="Arial"/>
              <a:cs typeface="Arial"/>
              <a:sym typeface="Arial"/>
            </a:endParaRPr>
          </a:p>
        </p:txBody>
      </p:sp>
      <p:sp>
        <p:nvSpPr>
          <p:cNvPr id="1179" name="Google Shape;1179;g344ae1efc6d_2_854: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solidFill>
                  <a:schemeClr val="dk1"/>
                </a:solidFill>
                <a:latin typeface="Arial"/>
                <a:ea typeface="Arial"/>
                <a:cs typeface="Arial"/>
                <a:sym typeface="Arial"/>
              </a:rPr>
              <a:t>Orchestra Sings - Partner Version </a:t>
            </a:r>
            <a:endParaRPr sz="1200">
              <a:solidFill>
                <a:schemeClr val="dk1"/>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44ae1efc6d_2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6" name="Google Shape;1186;g344ae1efc6d_2_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7" name="Google Shape;1187;g344ae1efc6d_2_10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44ae1efc6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344ae1efc6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344ae1efc6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344ae1efc6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344ae1efc6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344ae1efc6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344ae1efc6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344ae1efc6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44ae1efc6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344ae1efc6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to play video</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44ae1efc6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344ae1efc6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to play video</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344ae1efc6d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344ae1efc6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to play video</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44ae1efc6d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344ae1efc6d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for the link</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344ae1efc6d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344ae1efc6d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to play video</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344ae1efc6d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344ae1efc6d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on image for the link</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344ae1efc6d_2_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2" name="Google Shape;1282;g344ae1efc6d_2_1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CREDITS</a:t>
            </a:r>
            <a:endParaRPr/>
          </a:p>
        </p:txBody>
      </p:sp>
      <p:sp>
        <p:nvSpPr>
          <p:cNvPr id="1283" name="Google Shape;1283;g344ae1efc6d_2_1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4" name="Google Shape;64;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5" name="Google Shape;65;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66" name="Shape 66"/>
        <p:cNvGrpSpPr/>
        <p:nvPr/>
      </p:nvGrpSpPr>
      <p:grpSpPr>
        <a:xfrm>
          <a:off x="0" y="0"/>
          <a:ext cx="0" cy="0"/>
          <a:chOff x="0" y="0"/>
          <a:chExt cx="0" cy="0"/>
        </a:xfrm>
      </p:grpSpPr>
      <p:sp>
        <p:nvSpPr>
          <p:cNvPr id="67" name="Google Shape;67;p16"/>
          <p:cNvSpPr txBox="1"/>
          <p:nvPr>
            <p:ph idx="1" type="body"/>
          </p:nvPr>
        </p:nvSpPr>
        <p:spPr>
          <a:xfrm>
            <a:off x="628650" y="273844"/>
            <a:ext cx="7886700" cy="4358879"/>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9" name="Google Shape;69;p1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0" name="Google Shape;70;p1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 name="Shape 71"/>
        <p:cNvGrpSpPr/>
        <p:nvPr/>
      </p:nvGrpSpPr>
      <p:grpSpPr>
        <a:xfrm>
          <a:off x="0" y="0"/>
          <a:ext cx="0" cy="0"/>
          <a:chOff x="0" y="0"/>
          <a:chExt cx="0" cy="0"/>
        </a:xfrm>
      </p:grpSpPr>
      <p:sp>
        <p:nvSpPr>
          <p:cNvPr id="72" name="Google Shape;72;p17"/>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3" name="Google Shape;73;p17"/>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74" name="Google Shape;74;p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5" name="Google Shape;75;p1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6" name="Google Shape;76;p1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9" name="Google Shape;79;p18"/>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80" name="Google Shape;80;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1" name="Google Shape;81;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2" name="Google Shape;82;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5" name="Google Shape;85;p19"/>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9"/>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 name="Google Shape;89;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2" name="Google Shape;92;p20"/>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3" name="Google Shape;93;p20"/>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20"/>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5" name="Google Shape;95;p20"/>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1" name="Google Shape;101;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3" name="Google Shape;103;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6" name="Google Shape;106;p22"/>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07" name="Google Shape;107;p22"/>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08" name="Google Shape;108;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9" name="Google Shape;109;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0" name="Google Shape;110;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3" name="Google Shape;113;p23"/>
          <p:cNvSpPr/>
          <p:nvPr>
            <p:ph idx="2" type="pic"/>
          </p:nvPr>
        </p:nvSpPr>
        <p:spPr>
          <a:xfrm>
            <a:off x="3887391" y="740569"/>
            <a:ext cx="4629150" cy="3655219"/>
          </a:xfrm>
          <a:prstGeom prst="rect">
            <a:avLst/>
          </a:prstGeom>
          <a:noFill/>
          <a:ln>
            <a:noFill/>
          </a:ln>
        </p:spPr>
      </p:sp>
      <p:sp>
        <p:nvSpPr>
          <p:cNvPr id="114" name="Google Shape;114;p23"/>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5" name="Google Shape;115;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6" name="Google Shape;116;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7" name="Google Shape;117;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0" name="Google Shape;120;p24"/>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1" name="Google Shape;121;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2" name="Google Shape;122;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3" name="Google Shape;123;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6" name="Google Shape;126;p25"/>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2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8" name="Google Shape;128;p2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9" name="Google Shape;129;p2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0" name="Shape 130"/>
        <p:cNvGrpSpPr/>
        <p:nvPr/>
      </p:nvGrpSpPr>
      <p:grpSpPr>
        <a:xfrm>
          <a:off x="0" y="0"/>
          <a:ext cx="0" cy="0"/>
          <a:chOff x="0" y="0"/>
          <a:chExt cx="0" cy="0"/>
        </a:xfrm>
      </p:grpSpPr>
      <p:sp>
        <p:nvSpPr>
          <p:cNvPr id="131" name="Google Shape;131;p26"/>
          <p:cNvSpPr/>
          <p:nvPr/>
        </p:nvSpPr>
        <p:spPr>
          <a:xfrm rot="9482715">
            <a:off x="-781312" y="2986"/>
            <a:ext cx="1866368" cy="1551451"/>
          </a:xfrm>
          <a:custGeom>
            <a:rect b="b" l="l" r="r" t="t"/>
            <a:pathLst>
              <a:path extrusionOk="0" h="40107" w="48248">
                <a:moveTo>
                  <a:pt x="33543" y="1307"/>
                </a:moveTo>
                <a:cubicBezTo>
                  <a:pt x="33482" y="1399"/>
                  <a:pt x="33421" y="1490"/>
                  <a:pt x="33391" y="1581"/>
                </a:cubicBezTo>
                <a:lnTo>
                  <a:pt x="33360" y="1642"/>
                </a:lnTo>
                <a:cubicBezTo>
                  <a:pt x="33330" y="1611"/>
                  <a:pt x="33269" y="1550"/>
                  <a:pt x="33208" y="1490"/>
                </a:cubicBezTo>
                <a:cubicBezTo>
                  <a:pt x="33148" y="1429"/>
                  <a:pt x="33087" y="1368"/>
                  <a:pt x="32996" y="1307"/>
                </a:cubicBezTo>
                <a:close/>
                <a:moveTo>
                  <a:pt x="36186" y="1611"/>
                </a:moveTo>
                <a:lnTo>
                  <a:pt x="36247" y="1642"/>
                </a:lnTo>
                <a:cubicBezTo>
                  <a:pt x="36247" y="1642"/>
                  <a:pt x="36247" y="1672"/>
                  <a:pt x="36247" y="1702"/>
                </a:cubicBezTo>
                <a:cubicBezTo>
                  <a:pt x="36231" y="1702"/>
                  <a:pt x="36224" y="1710"/>
                  <a:pt x="36224" y="1721"/>
                </a:cubicBezTo>
                <a:lnTo>
                  <a:pt x="36224" y="1721"/>
                </a:lnTo>
                <a:cubicBezTo>
                  <a:pt x="36203" y="1685"/>
                  <a:pt x="36186" y="1656"/>
                  <a:pt x="36186" y="1611"/>
                </a:cubicBezTo>
                <a:close/>
                <a:moveTo>
                  <a:pt x="34545" y="1490"/>
                </a:moveTo>
                <a:lnTo>
                  <a:pt x="34515" y="1642"/>
                </a:lnTo>
                <a:lnTo>
                  <a:pt x="34454" y="1642"/>
                </a:lnTo>
                <a:cubicBezTo>
                  <a:pt x="34393" y="1642"/>
                  <a:pt x="34333" y="1642"/>
                  <a:pt x="34302" y="1672"/>
                </a:cubicBezTo>
                <a:lnTo>
                  <a:pt x="34241" y="1702"/>
                </a:lnTo>
                <a:lnTo>
                  <a:pt x="34181" y="1733"/>
                </a:lnTo>
                <a:lnTo>
                  <a:pt x="34211" y="1672"/>
                </a:lnTo>
                <a:cubicBezTo>
                  <a:pt x="34241" y="1642"/>
                  <a:pt x="34272" y="1611"/>
                  <a:pt x="34302" y="1611"/>
                </a:cubicBezTo>
                <a:cubicBezTo>
                  <a:pt x="34333" y="1581"/>
                  <a:pt x="34363" y="1581"/>
                  <a:pt x="34393" y="1550"/>
                </a:cubicBezTo>
                <a:lnTo>
                  <a:pt x="34454" y="1520"/>
                </a:lnTo>
                <a:lnTo>
                  <a:pt x="34515" y="1490"/>
                </a:lnTo>
                <a:close/>
                <a:moveTo>
                  <a:pt x="35335" y="1459"/>
                </a:moveTo>
                <a:lnTo>
                  <a:pt x="35396" y="1550"/>
                </a:lnTo>
                <a:cubicBezTo>
                  <a:pt x="35426" y="1581"/>
                  <a:pt x="35457" y="1611"/>
                  <a:pt x="35487" y="1642"/>
                </a:cubicBezTo>
                <a:cubicBezTo>
                  <a:pt x="35517" y="1672"/>
                  <a:pt x="35487" y="1702"/>
                  <a:pt x="35457" y="1733"/>
                </a:cubicBezTo>
                <a:lnTo>
                  <a:pt x="35426" y="1702"/>
                </a:lnTo>
                <a:cubicBezTo>
                  <a:pt x="35396" y="1611"/>
                  <a:pt x="35335" y="1550"/>
                  <a:pt x="35305" y="1459"/>
                </a:cubicBezTo>
                <a:close/>
                <a:moveTo>
                  <a:pt x="33816" y="1702"/>
                </a:moveTo>
                <a:cubicBezTo>
                  <a:pt x="33786" y="1763"/>
                  <a:pt x="33786" y="1794"/>
                  <a:pt x="33786" y="1854"/>
                </a:cubicBezTo>
                <a:lnTo>
                  <a:pt x="33755" y="1854"/>
                </a:lnTo>
                <a:cubicBezTo>
                  <a:pt x="33755" y="1794"/>
                  <a:pt x="33786" y="1763"/>
                  <a:pt x="33816" y="1702"/>
                </a:cubicBezTo>
                <a:close/>
                <a:moveTo>
                  <a:pt x="30170" y="1854"/>
                </a:moveTo>
                <a:lnTo>
                  <a:pt x="30170" y="1854"/>
                </a:lnTo>
                <a:cubicBezTo>
                  <a:pt x="30140" y="1915"/>
                  <a:pt x="30140" y="1976"/>
                  <a:pt x="30109" y="2037"/>
                </a:cubicBezTo>
                <a:lnTo>
                  <a:pt x="30049" y="2067"/>
                </a:lnTo>
                <a:lnTo>
                  <a:pt x="30018" y="2067"/>
                </a:lnTo>
                <a:lnTo>
                  <a:pt x="29927" y="2037"/>
                </a:lnTo>
                <a:cubicBezTo>
                  <a:pt x="29884" y="2015"/>
                  <a:pt x="29841" y="1994"/>
                  <a:pt x="29798" y="1994"/>
                </a:cubicBezTo>
                <a:cubicBezTo>
                  <a:pt x="29789" y="1994"/>
                  <a:pt x="29781" y="1994"/>
                  <a:pt x="29772" y="1996"/>
                </a:cubicBezTo>
                <a:lnTo>
                  <a:pt x="29772" y="1996"/>
                </a:lnTo>
                <a:lnTo>
                  <a:pt x="30170" y="1854"/>
                </a:lnTo>
                <a:close/>
                <a:moveTo>
                  <a:pt x="30839" y="1915"/>
                </a:moveTo>
                <a:lnTo>
                  <a:pt x="30869" y="1945"/>
                </a:lnTo>
                <a:lnTo>
                  <a:pt x="30899" y="1945"/>
                </a:lnTo>
                <a:cubicBezTo>
                  <a:pt x="30899" y="2006"/>
                  <a:pt x="30899" y="2037"/>
                  <a:pt x="30869" y="2067"/>
                </a:cubicBezTo>
                <a:cubicBezTo>
                  <a:pt x="30839" y="2067"/>
                  <a:pt x="30808" y="2037"/>
                  <a:pt x="30778" y="2006"/>
                </a:cubicBezTo>
                <a:lnTo>
                  <a:pt x="30839" y="1915"/>
                </a:lnTo>
                <a:close/>
                <a:moveTo>
                  <a:pt x="31689" y="2097"/>
                </a:moveTo>
                <a:lnTo>
                  <a:pt x="31720" y="2128"/>
                </a:lnTo>
                <a:cubicBezTo>
                  <a:pt x="31720" y="2158"/>
                  <a:pt x="31720" y="2158"/>
                  <a:pt x="31720" y="2188"/>
                </a:cubicBezTo>
                <a:lnTo>
                  <a:pt x="31720" y="2219"/>
                </a:lnTo>
                <a:lnTo>
                  <a:pt x="31659" y="2371"/>
                </a:lnTo>
                <a:cubicBezTo>
                  <a:pt x="31628" y="2280"/>
                  <a:pt x="31568" y="2219"/>
                  <a:pt x="31537" y="2128"/>
                </a:cubicBezTo>
                <a:cubicBezTo>
                  <a:pt x="31568" y="2128"/>
                  <a:pt x="31568" y="2097"/>
                  <a:pt x="31598" y="2097"/>
                </a:cubicBezTo>
                <a:close/>
                <a:moveTo>
                  <a:pt x="38191" y="2249"/>
                </a:moveTo>
                <a:lnTo>
                  <a:pt x="38465" y="2371"/>
                </a:lnTo>
                <a:lnTo>
                  <a:pt x="38465" y="2401"/>
                </a:lnTo>
                <a:cubicBezTo>
                  <a:pt x="38404" y="2371"/>
                  <a:pt x="38313" y="2340"/>
                  <a:pt x="38252" y="2310"/>
                </a:cubicBezTo>
                <a:lnTo>
                  <a:pt x="38191" y="2249"/>
                </a:lnTo>
                <a:close/>
                <a:moveTo>
                  <a:pt x="34454" y="1976"/>
                </a:moveTo>
                <a:cubicBezTo>
                  <a:pt x="34454" y="2158"/>
                  <a:pt x="34454" y="2310"/>
                  <a:pt x="34454" y="2492"/>
                </a:cubicBezTo>
                <a:cubicBezTo>
                  <a:pt x="34393" y="2401"/>
                  <a:pt x="34333" y="2310"/>
                  <a:pt x="34272" y="2249"/>
                </a:cubicBezTo>
                <a:lnTo>
                  <a:pt x="34241" y="2219"/>
                </a:lnTo>
                <a:cubicBezTo>
                  <a:pt x="34272" y="2158"/>
                  <a:pt x="34302" y="2097"/>
                  <a:pt x="34333" y="2037"/>
                </a:cubicBezTo>
                <a:lnTo>
                  <a:pt x="34363" y="2006"/>
                </a:lnTo>
                <a:lnTo>
                  <a:pt x="34393" y="1976"/>
                </a:lnTo>
                <a:close/>
                <a:moveTo>
                  <a:pt x="34940" y="1763"/>
                </a:moveTo>
                <a:lnTo>
                  <a:pt x="35122" y="1915"/>
                </a:lnTo>
                <a:cubicBezTo>
                  <a:pt x="35153" y="2006"/>
                  <a:pt x="35183" y="2097"/>
                  <a:pt x="35244" y="2188"/>
                </a:cubicBezTo>
                <a:cubicBezTo>
                  <a:pt x="35274" y="2310"/>
                  <a:pt x="35305" y="2432"/>
                  <a:pt x="35335" y="2553"/>
                </a:cubicBezTo>
                <a:cubicBezTo>
                  <a:pt x="35305" y="2432"/>
                  <a:pt x="35274" y="2340"/>
                  <a:pt x="35244" y="2249"/>
                </a:cubicBezTo>
                <a:cubicBezTo>
                  <a:pt x="35214" y="2128"/>
                  <a:pt x="35153" y="2006"/>
                  <a:pt x="35062" y="1915"/>
                </a:cubicBezTo>
                <a:cubicBezTo>
                  <a:pt x="35031" y="1885"/>
                  <a:pt x="35001" y="1824"/>
                  <a:pt x="34940" y="1794"/>
                </a:cubicBezTo>
                <a:cubicBezTo>
                  <a:pt x="34940" y="1763"/>
                  <a:pt x="34940" y="1763"/>
                  <a:pt x="34940" y="1763"/>
                </a:cubicBezTo>
                <a:close/>
                <a:moveTo>
                  <a:pt x="30717" y="2432"/>
                </a:moveTo>
                <a:lnTo>
                  <a:pt x="30778" y="2462"/>
                </a:lnTo>
                <a:lnTo>
                  <a:pt x="30808" y="2553"/>
                </a:lnTo>
                <a:cubicBezTo>
                  <a:pt x="30778" y="2583"/>
                  <a:pt x="30747" y="2614"/>
                  <a:pt x="30717" y="2644"/>
                </a:cubicBezTo>
                <a:lnTo>
                  <a:pt x="30717" y="2432"/>
                </a:lnTo>
                <a:close/>
                <a:moveTo>
                  <a:pt x="29389" y="2150"/>
                </a:moveTo>
                <a:cubicBezTo>
                  <a:pt x="29329" y="2209"/>
                  <a:pt x="29252" y="2290"/>
                  <a:pt x="29198" y="2371"/>
                </a:cubicBezTo>
                <a:cubicBezTo>
                  <a:pt x="29167" y="2432"/>
                  <a:pt x="29167" y="2492"/>
                  <a:pt x="29137" y="2523"/>
                </a:cubicBezTo>
                <a:cubicBezTo>
                  <a:pt x="29107" y="2583"/>
                  <a:pt x="29107" y="2614"/>
                  <a:pt x="29107" y="2644"/>
                </a:cubicBezTo>
                <a:lnTo>
                  <a:pt x="29107" y="2675"/>
                </a:lnTo>
                <a:cubicBezTo>
                  <a:pt x="29046" y="2553"/>
                  <a:pt x="28955" y="2462"/>
                  <a:pt x="28864" y="2371"/>
                </a:cubicBezTo>
                <a:lnTo>
                  <a:pt x="29389" y="2150"/>
                </a:lnTo>
                <a:close/>
                <a:moveTo>
                  <a:pt x="37523" y="2614"/>
                </a:moveTo>
                <a:lnTo>
                  <a:pt x="37583" y="2644"/>
                </a:lnTo>
                <a:lnTo>
                  <a:pt x="37583" y="2705"/>
                </a:lnTo>
                <a:cubicBezTo>
                  <a:pt x="37553" y="2675"/>
                  <a:pt x="37553" y="2644"/>
                  <a:pt x="37523" y="2614"/>
                </a:cubicBezTo>
                <a:close/>
                <a:moveTo>
                  <a:pt x="28499" y="2523"/>
                </a:moveTo>
                <a:lnTo>
                  <a:pt x="28529" y="2553"/>
                </a:lnTo>
                <a:lnTo>
                  <a:pt x="28621" y="2644"/>
                </a:lnTo>
                <a:cubicBezTo>
                  <a:pt x="28651" y="2675"/>
                  <a:pt x="28681" y="2705"/>
                  <a:pt x="28712" y="2735"/>
                </a:cubicBezTo>
                <a:lnTo>
                  <a:pt x="28742" y="2796"/>
                </a:lnTo>
                <a:lnTo>
                  <a:pt x="28712" y="2796"/>
                </a:lnTo>
                <a:cubicBezTo>
                  <a:pt x="28681" y="2766"/>
                  <a:pt x="28681" y="2766"/>
                  <a:pt x="28651" y="2766"/>
                </a:cubicBezTo>
                <a:lnTo>
                  <a:pt x="28560" y="2705"/>
                </a:lnTo>
                <a:lnTo>
                  <a:pt x="28195" y="2705"/>
                </a:lnTo>
                <a:lnTo>
                  <a:pt x="28347" y="2614"/>
                </a:lnTo>
                <a:lnTo>
                  <a:pt x="28499" y="2523"/>
                </a:lnTo>
                <a:close/>
                <a:moveTo>
                  <a:pt x="38799" y="2523"/>
                </a:moveTo>
                <a:cubicBezTo>
                  <a:pt x="38920" y="2583"/>
                  <a:pt x="39011" y="2644"/>
                  <a:pt x="39133" y="2705"/>
                </a:cubicBezTo>
                <a:lnTo>
                  <a:pt x="39255" y="2796"/>
                </a:lnTo>
                <a:cubicBezTo>
                  <a:pt x="39194" y="2827"/>
                  <a:pt x="39163" y="2918"/>
                  <a:pt x="39133" y="2978"/>
                </a:cubicBezTo>
                <a:cubicBezTo>
                  <a:pt x="39133" y="3009"/>
                  <a:pt x="39103" y="3039"/>
                  <a:pt x="39103" y="3100"/>
                </a:cubicBezTo>
                <a:cubicBezTo>
                  <a:pt x="39072" y="3070"/>
                  <a:pt x="39072" y="3039"/>
                  <a:pt x="39042" y="3009"/>
                </a:cubicBezTo>
                <a:cubicBezTo>
                  <a:pt x="38981" y="2918"/>
                  <a:pt x="38890" y="2827"/>
                  <a:pt x="38829" y="2735"/>
                </a:cubicBezTo>
                <a:cubicBezTo>
                  <a:pt x="38799" y="2705"/>
                  <a:pt x="38768" y="2675"/>
                  <a:pt x="38738" y="2675"/>
                </a:cubicBezTo>
                <a:cubicBezTo>
                  <a:pt x="38768" y="2614"/>
                  <a:pt x="38768" y="2583"/>
                  <a:pt x="38799" y="2523"/>
                </a:cubicBezTo>
                <a:close/>
                <a:moveTo>
                  <a:pt x="36763" y="1976"/>
                </a:moveTo>
                <a:cubicBezTo>
                  <a:pt x="36794" y="2037"/>
                  <a:pt x="36824" y="2067"/>
                  <a:pt x="36885" y="2128"/>
                </a:cubicBezTo>
                <a:cubicBezTo>
                  <a:pt x="36945" y="2219"/>
                  <a:pt x="37006" y="2310"/>
                  <a:pt x="37037" y="2401"/>
                </a:cubicBezTo>
                <a:lnTo>
                  <a:pt x="37037" y="2523"/>
                </a:lnTo>
                <a:cubicBezTo>
                  <a:pt x="37037" y="2553"/>
                  <a:pt x="37006" y="2675"/>
                  <a:pt x="37006" y="2766"/>
                </a:cubicBezTo>
                <a:cubicBezTo>
                  <a:pt x="37006" y="2948"/>
                  <a:pt x="36976" y="3130"/>
                  <a:pt x="36976" y="3313"/>
                </a:cubicBezTo>
                <a:lnTo>
                  <a:pt x="36976" y="3404"/>
                </a:lnTo>
                <a:cubicBezTo>
                  <a:pt x="36945" y="3282"/>
                  <a:pt x="36885" y="3130"/>
                  <a:pt x="36794" y="3009"/>
                </a:cubicBezTo>
                <a:cubicBezTo>
                  <a:pt x="36763" y="2948"/>
                  <a:pt x="36733" y="2887"/>
                  <a:pt x="36672" y="2857"/>
                </a:cubicBezTo>
                <a:cubicBezTo>
                  <a:pt x="36642" y="2827"/>
                  <a:pt x="36611" y="2796"/>
                  <a:pt x="36581" y="2796"/>
                </a:cubicBezTo>
                <a:lnTo>
                  <a:pt x="36581" y="2675"/>
                </a:lnTo>
                <a:lnTo>
                  <a:pt x="36611" y="2432"/>
                </a:lnTo>
                <a:cubicBezTo>
                  <a:pt x="36611" y="2310"/>
                  <a:pt x="36642" y="2158"/>
                  <a:pt x="36672" y="2006"/>
                </a:cubicBezTo>
                <a:lnTo>
                  <a:pt x="36733" y="2037"/>
                </a:lnTo>
                <a:lnTo>
                  <a:pt x="36763" y="1976"/>
                </a:lnTo>
                <a:close/>
                <a:moveTo>
                  <a:pt x="27253" y="3465"/>
                </a:moveTo>
                <a:lnTo>
                  <a:pt x="27253" y="3495"/>
                </a:lnTo>
                <a:cubicBezTo>
                  <a:pt x="27253" y="3495"/>
                  <a:pt x="27253" y="3525"/>
                  <a:pt x="27223" y="3525"/>
                </a:cubicBezTo>
                <a:cubicBezTo>
                  <a:pt x="27253" y="3495"/>
                  <a:pt x="27253" y="3465"/>
                  <a:pt x="27253" y="3465"/>
                </a:cubicBezTo>
                <a:close/>
                <a:moveTo>
                  <a:pt x="29957" y="3039"/>
                </a:moveTo>
                <a:lnTo>
                  <a:pt x="29957" y="3191"/>
                </a:lnTo>
                <a:lnTo>
                  <a:pt x="29957" y="3556"/>
                </a:lnTo>
                <a:cubicBezTo>
                  <a:pt x="29957" y="3556"/>
                  <a:pt x="29927" y="3525"/>
                  <a:pt x="29927" y="3525"/>
                </a:cubicBezTo>
                <a:cubicBezTo>
                  <a:pt x="29927" y="3343"/>
                  <a:pt x="29927" y="3191"/>
                  <a:pt x="29957" y="3039"/>
                </a:cubicBezTo>
                <a:close/>
                <a:moveTo>
                  <a:pt x="29654" y="2705"/>
                </a:moveTo>
                <a:cubicBezTo>
                  <a:pt x="29654" y="2766"/>
                  <a:pt x="29654" y="2827"/>
                  <a:pt x="29623" y="2857"/>
                </a:cubicBezTo>
                <a:lnTo>
                  <a:pt x="29562" y="3070"/>
                </a:lnTo>
                <a:cubicBezTo>
                  <a:pt x="29562" y="3191"/>
                  <a:pt x="29532" y="3313"/>
                  <a:pt x="29532" y="3434"/>
                </a:cubicBezTo>
                <a:lnTo>
                  <a:pt x="29471" y="3525"/>
                </a:lnTo>
                <a:cubicBezTo>
                  <a:pt x="29471" y="3556"/>
                  <a:pt x="29471" y="3556"/>
                  <a:pt x="29441" y="3586"/>
                </a:cubicBezTo>
                <a:cubicBezTo>
                  <a:pt x="29411" y="3465"/>
                  <a:pt x="29380" y="3373"/>
                  <a:pt x="29350" y="3252"/>
                </a:cubicBezTo>
                <a:cubicBezTo>
                  <a:pt x="29319" y="3130"/>
                  <a:pt x="29380" y="3100"/>
                  <a:pt x="29380" y="3009"/>
                </a:cubicBezTo>
                <a:cubicBezTo>
                  <a:pt x="29380" y="2948"/>
                  <a:pt x="29411" y="2887"/>
                  <a:pt x="29411" y="2796"/>
                </a:cubicBezTo>
                <a:lnTo>
                  <a:pt x="29502" y="2735"/>
                </a:lnTo>
                <a:cubicBezTo>
                  <a:pt x="29532" y="2735"/>
                  <a:pt x="29562" y="2705"/>
                  <a:pt x="29593" y="2705"/>
                </a:cubicBezTo>
                <a:close/>
                <a:moveTo>
                  <a:pt x="34940" y="2401"/>
                </a:moveTo>
                <a:cubicBezTo>
                  <a:pt x="34971" y="2553"/>
                  <a:pt x="35001" y="2675"/>
                  <a:pt x="35031" y="2827"/>
                </a:cubicBezTo>
                <a:lnTo>
                  <a:pt x="35062" y="2857"/>
                </a:lnTo>
                <a:cubicBezTo>
                  <a:pt x="35122" y="3039"/>
                  <a:pt x="35153" y="3222"/>
                  <a:pt x="35153" y="3404"/>
                </a:cubicBezTo>
                <a:cubicBezTo>
                  <a:pt x="35122" y="3465"/>
                  <a:pt x="35092" y="3525"/>
                  <a:pt x="35092" y="3586"/>
                </a:cubicBezTo>
                <a:cubicBezTo>
                  <a:pt x="35062" y="3525"/>
                  <a:pt x="35031" y="3465"/>
                  <a:pt x="35001" y="3404"/>
                </a:cubicBezTo>
                <a:cubicBezTo>
                  <a:pt x="34971" y="3343"/>
                  <a:pt x="34971" y="3373"/>
                  <a:pt x="34971" y="3343"/>
                </a:cubicBezTo>
                <a:cubicBezTo>
                  <a:pt x="34940" y="3343"/>
                  <a:pt x="34971" y="3252"/>
                  <a:pt x="34971" y="3191"/>
                </a:cubicBezTo>
                <a:lnTo>
                  <a:pt x="34940" y="2827"/>
                </a:lnTo>
                <a:cubicBezTo>
                  <a:pt x="34940" y="2694"/>
                  <a:pt x="34940" y="2539"/>
                  <a:pt x="34940" y="2401"/>
                </a:cubicBezTo>
                <a:close/>
                <a:moveTo>
                  <a:pt x="35791" y="2128"/>
                </a:moveTo>
                <a:cubicBezTo>
                  <a:pt x="35882" y="2310"/>
                  <a:pt x="35973" y="2492"/>
                  <a:pt x="36034" y="2675"/>
                </a:cubicBezTo>
                <a:cubicBezTo>
                  <a:pt x="36034" y="2705"/>
                  <a:pt x="36064" y="2735"/>
                  <a:pt x="36064" y="2735"/>
                </a:cubicBezTo>
                <a:cubicBezTo>
                  <a:pt x="36064" y="2948"/>
                  <a:pt x="36095" y="3130"/>
                  <a:pt x="36095" y="3343"/>
                </a:cubicBezTo>
                <a:lnTo>
                  <a:pt x="36095" y="3708"/>
                </a:lnTo>
                <a:cubicBezTo>
                  <a:pt x="36095" y="3708"/>
                  <a:pt x="36064" y="3677"/>
                  <a:pt x="36034" y="3677"/>
                </a:cubicBezTo>
                <a:lnTo>
                  <a:pt x="36034" y="3434"/>
                </a:lnTo>
                <a:cubicBezTo>
                  <a:pt x="36034" y="3343"/>
                  <a:pt x="36034" y="3252"/>
                  <a:pt x="36004" y="3161"/>
                </a:cubicBezTo>
                <a:cubicBezTo>
                  <a:pt x="35973" y="2978"/>
                  <a:pt x="35973" y="2796"/>
                  <a:pt x="35943" y="2614"/>
                </a:cubicBezTo>
                <a:cubicBezTo>
                  <a:pt x="35912" y="2492"/>
                  <a:pt x="35882" y="2340"/>
                  <a:pt x="35821" y="2219"/>
                </a:cubicBezTo>
                <a:lnTo>
                  <a:pt x="35791" y="2158"/>
                </a:lnTo>
                <a:lnTo>
                  <a:pt x="35791" y="2128"/>
                </a:lnTo>
                <a:close/>
                <a:moveTo>
                  <a:pt x="28236" y="3180"/>
                </a:moveTo>
                <a:cubicBezTo>
                  <a:pt x="28263" y="3229"/>
                  <a:pt x="28290" y="3259"/>
                  <a:pt x="28317" y="3313"/>
                </a:cubicBezTo>
                <a:cubicBezTo>
                  <a:pt x="28378" y="3373"/>
                  <a:pt x="28408" y="3465"/>
                  <a:pt x="28438" y="3556"/>
                </a:cubicBezTo>
                <a:cubicBezTo>
                  <a:pt x="28499" y="3677"/>
                  <a:pt x="28529" y="3799"/>
                  <a:pt x="28560" y="3890"/>
                </a:cubicBezTo>
                <a:cubicBezTo>
                  <a:pt x="28590" y="4011"/>
                  <a:pt x="28529" y="4042"/>
                  <a:pt x="28499" y="4103"/>
                </a:cubicBezTo>
                <a:cubicBezTo>
                  <a:pt x="28469" y="4042"/>
                  <a:pt x="28438" y="3981"/>
                  <a:pt x="28378" y="3920"/>
                </a:cubicBezTo>
                <a:cubicBezTo>
                  <a:pt x="28347" y="3799"/>
                  <a:pt x="28347" y="3708"/>
                  <a:pt x="28317" y="3586"/>
                </a:cubicBezTo>
                <a:cubicBezTo>
                  <a:pt x="28317" y="3586"/>
                  <a:pt x="28317" y="3556"/>
                  <a:pt x="28317" y="3556"/>
                </a:cubicBezTo>
                <a:cubicBezTo>
                  <a:pt x="28290" y="3421"/>
                  <a:pt x="28263" y="3310"/>
                  <a:pt x="28236" y="3180"/>
                </a:cubicBezTo>
                <a:close/>
                <a:moveTo>
                  <a:pt x="33148" y="3161"/>
                </a:moveTo>
                <a:cubicBezTo>
                  <a:pt x="33148" y="3222"/>
                  <a:pt x="33178" y="3313"/>
                  <a:pt x="33208" y="3404"/>
                </a:cubicBezTo>
                <a:cubicBezTo>
                  <a:pt x="33208" y="3495"/>
                  <a:pt x="33239" y="3647"/>
                  <a:pt x="33269" y="3768"/>
                </a:cubicBezTo>
                <a:lnTo>
                  <a:pt x="33269" y="3860"/>
                </a:lnTo>
                <a:cubicBezTo>
                  <a:pt x="33269" y="3981"/>
                  <a:pt x="33300" y="4103"/>
                  <a:pt x="33300" y="4224"/>
                </a:cubicBezTo>
                <a:cubicBezTo>
                  <a:pt x="33283" y="4257"/>
                  <a:pt x="33275" y="4281"/>
                  <a:pt x="33267" y="4301"/>
                </a:cubicBezTo>
                <a:lnTo>
                  <a:pt x="33267" y="4301"/>
                </a:lnTo>
                <a:cubicBezTo>
                  <a:pt x="33237" y="4093"/>
                  <a:pt x="33208" y="3885"/>
                  <a:pt x="33178" y="3677"/>
                </a:cubicBezTo>
                <a:cubicBezTo>
                  <a:pt x="33178" y="3647"/>
                  <a:pt x="33178" y="3586"/>
                  <a:pt x="33148" y="3556"/>
                </a:cubicBezTo>
                <a:cubicBezTo>
                  <a:pt x="33148" y="3525"/>
                  <a:pt x="33148" y="3465"/>
                  <a:pt x="33148" y="3404"/>
                </a:cubicBezTo>
                <a:lnTo>
                  <a:pt x="33148" y="3161"/>
                </a:lnTo>
                <a:close/>
                <a:moveTo>
                  <a:pt x="41381" y="4376"/>
                </a:moveTo>
                <a:lnTo>
                  <a:pt x="41412" y="4406"/>
                </a:lnTo>
                <a:cubicBezTo>
                  <a:pt x="41412" y="4406"/>
                  <a:pt x="41412" y="4406"/>
                  <a:pt x="41412" y="4437"/>
                </a:cubicBezTo>
                <a:cubicBezTo>
                  <a:pt x="41412" y="4407"/>
                  <a:pt x="41382" y="4377"/>
                  <a:pt x="41381" y="4376"/>
                </a:cubicBezTo>
                <a:close/>
                <a:moveTo>
                  <a:pt x="39619" y="3434"/>
                </a:moveTo>
                <a:cubicBezTo>
                  <a:pt x="39680" y="3495"/>
                  <a:pt x="39741" y="3556"/>
                  <a:pt x="39771" y="3616"/>
                </a:cubicBezTo>
                <a:cubicBezTo>
                  <a:pt x="39832" y="3708"/>
                  <a:pt x="39893" y="3799"/>
                  <a:pt x="39953" y="3920"/>
                </a:cubicBezTo>
                <a:cubicBezTo>
                  <a:pt x="39953" y="4011"/>
                  <a:pt x="39984" y="4103"/>
                  <a:pt x="39984" y="4224"/>
                </a:cubicBezTo>
                <a:cubicBezTo>
                  <a:pt x="40014" y="4315"/>
                  <a:pt x="39984" y="4376"/>
                  <a:pt x="39984" y="4437"/>
                </a:cubicBezTo>
                <a:lnTo>
                  <a:pt x="39984" y="4619"/>
                </a:lnTo>
                <a:cubicBezTo>
                  <a:pt x="39953" y="4498"/>
                  <a:pt x="39923" y="4406"/>
                  <a:pt x="39893" y="4315"/>
                </a:cubicBezTo>
                <a:cubicBezTo>
                  <a:pt x="39862" y="4285"/>
                  <a:pt x="39862" y="4255"/>
                  <a:pt x="39832" y="4224"/>
                </a:cubicBezTo>
                <a:cubicBezTo>
                  <a:pt x="39801" y="4194"/>
                  <a:pt x="39771" y="4163"/>
                  <a:pt x="39741" y="4133"/>
                </a:cubicBezTo>
                <a:cubicBezTo>
                  <a:pt x="39710" y="4103"/>
                  <a:pt x="39680" y="4072"/>
                  <a:pt x="39619" y="4072"/>
                </a:cubicBezTo>
                <a:cubicBezTo>
                  <a:pt x="39650" y="4042"/>
                  <a:pt x="39650" y="4011"/>
                  <a:pt x="39619" y="4011"/>
                </a:cubicBezTo>
                <a:lnTo>
                  <a:pt x="39619" y="3434"/>
                </a:lnTo>
                <a:close/>
                <a:moveTo>
                  <a:pt x="36034" y="4255"/>
                </a:moveTo>
                <a:cubicBezTo>
                  <a:pt x="36064" y="4346"/>
                  <a:pt x="36064" y="4406"/>
                  <a:pt x="36095" y="4467"/>
                </a:cubicBezTo>
                <a:cubicBezTo>
                  <a:pt x="36125" y="4528"/>
                  <a:pt x="36095" y="4680"/>
                  <a:pt x="36064" y="4801"/>
                </a:cubicBezTo>
                <a:cubicBezTo>
                  <a:pt x="36064" y="4680"/>
                  <a:pt x="36034" y="4558"/>
                  <a:pt x="36034" y="4437"/>
                </a:cubicBezTo>
                <a:lnTo>
                  <a:pt x="36034" y="4255"/>
                </a:lnTo>
                <a:close/>
                <a:moveTo>
                  <a:pt x="30839" y="4498"/>
                </a:moveTo>
                <a:cubicBezTo>
                  <a:pt x="30839" y="4558"/>
                  <a:pt x="30839" y="4710"/>
                  <a:pt x="30869" y="4832"/>
                </a:cubicBezTo>
                <a:lnTo>
                  <a:pt x="30869" y="4862"/>
                </a:lnTo>
                <a:cubicBezTo>
                  <a:pt x="30869" y="4862"/>
                  <a:pt x="30839" y="4832"/>
                  <a:pt x="30839" y="4801"/>
                </a:cubicBezTo>
                <a:lnTo>
                  <a:pt x="30839" y="4498"/>
                </a:lnTo>
                <a:close/>
                <a:moveTo>
                  <a:pt x="32449" y="4589"/>
                </a:moveTo>
                <a:lnTo>
                  <a:pt x="32510" y="4710"/>
                </a:lnTo>
                <a:cubicBezTo>
                  <a:pt x="32510" y="4813"/>
                  <a:pt x="32510" y="4916"/>
                  <a:pt x="32528" y="5020"/>
                </a:cubicBezTo>
                <a:lnTo>
                  <a:pt x="32528" y="5020"/>
                </a:lnTo>
                <a:cubicBezTo>
                  <a:pt x="32475" y="4903"/>
                  <a:pt x="32449" y="4763"/>
                  <a:pt x="32449" y="4649"/>
                </a:cubicBezTo>
                <a:lnTo>
                  <a:pt x="32449" y="4589"/>
                </a:lnTo>
                <a:close/>
                <a:moveTo>
                  <a:pt x="25157" y="5136"/>
                </a:moveTo>
                <a:lnTo>
                  <a:pt x="25157" y="5136"/>
                </a:lnTo>
                <a:cubicBezTo>
                  <a:pt x="25127" y="5196"/>
                  <a:pt x="25096" y="5257"/>
                  <a:pt x="25096" y="5288"/>
                </a:cubicBezTo>
                <a:lnTo>
                  <a:pt x="25035" y="5257"/>
                </a:lnTo>
                <a:lnTo>
                  <a:pt x="25157" y="5136"/>
                </a:lnTo>
                <a:close/>
                <a:moveTo>
                  <a:pt x="38708" y="3161"/>
                </a:moveTo>
                <a:lnTo>
                  <a:pt x="38768" y="3191"/>
                </a:lnTo>
                <a:cubicBezTo>
                  <a:pt x="38799" y="3282"/>
                  <a:pt x="38860" y="3343"/>
                  <a:pt x="38890" y="3434"/>
                </a:cubicBezTo>
                <a:cubicBezTo>
                  <a:pt x="38951" y="3495"/>
                  <a:pt x="38981" y="3586"/>
                  <a:pt x="39011" y="3677"/>
                </a:cubicBezTo>
                <a:cubicBezTo>
                  <a:pt x="39011" y="3708"/>
                  <a:pt x="39042" y="3738"/>
                  <a:pt x="39042" y="3768"/>
                </a:cubicBezTo>
                <a:cubicBezTo>
                  <a:pt x="38981" y="3890"/>
                  <a:pt x="38981" y="4011"/>
                  <a:pt x="38981" y="4103"/>
                </a:cubicBezTo>
                <a:lnTo>
                  <a:pt x="39042" y="4163"/>
                </a:lnTo>
                <a:lnTo>
                  <a:pt x="39042" y="4467"/>
                </a:lnTo>
                <a:cubicBezTo>
                  <a:pt x="39042" y="4558"/>
                  <a:pt x="39042" y="4741"/>
                  <a:pt x="39072" y="4862"/>
                </a:cubicBezTo>
                <a:cubicBezTo>
                  <a:pt x="39103" y="5014"/>
                  <a:pt x="39103" y="5105"/>
                  <a:pt x="39103" y="5227"/>
                </a:cubicBezTo>
                <a:lnTo>
                  <a:pt x="39103" y="5288"/>
                </a:lnTo>
                <a:cubicBezTo>
                  <a:pt x="39072" y="5257"/>
                  <a:pt x="39042" y="5196"/>
                  <a:pt x="39011" y="5166"/>
                </a:cubicBezTo>
                <a:lnTo>
                  <a:pt x="38981" y="5136"/>
                </a:lnTo>
                <a:lnTo>
                  <a:pt x="38951" y="5105"/>
                </a:lnTo>
                <a:lnTo>
                  <a:pt x="38951" y="4953"/>
                </a:lnTo>
                <a:lnTo>
                  <a:pt x="38951" y="4801"/>
                </a:lnTo>
                <a:cubicBezTo>
                  <a:pt x="38951" y="4710"/>
                  <a:pt x="38951" y="4649"/>
                  <a:pt x="38951" y="4589"/>
                </a:cubicBezTo>
                <a:cubicBezTo>
                  <a:pt x="38951" y="4498"/>
                  <a:pt x="38951" y="4406"/>
                  <a:pt x="38951" y="4285"/>
                </a:cubicBezTo>
                <a:cubicBezTo>
                  <a:pt x="38920" y="4194"/>
                  <a:pt x="38920" y="4042"/>
                  <a:pt x="38890" y="3920"/>
                </a:cubicBezTo>
                <a:cubicBezTo>
                  <a:pt x="38860" y="3647"/>
                  <a:pt x="38799" y="3404"/>
                  <a:pt x="38708" y="3161"/>
                </a:cubicBezTo>
                <a:close/>
                <a:moveTo>
                  <a:pt x="29988" y="4255"/>
                </a:moveTo>
                <a:cubicBezTo>
                  <a:pt x="30079" y="4589"/>
                  <a:pt x="30140" y="4953"/>
                  <a:pt x="30200" y="5288"/>
                </a:cubicBezTo>
                <a:lnTo>
                  <a:pt x="30200" y="5409"/>
                </a:lnTo>
                <a:lnTo>
                  <a:pt x="30170" y="5348"/>
                </a:lnTo>
                <a:cubicBezTo>
                  <a:pt x="30079" y="5044"/>
                  <a:pt x="29988" y="4710"/>
                  <a:pt x="29988" y="4376"/>
                </a:cubicBezTo>
                <a:lnTo>
                  <a:pt x="29988" y="4255"/>
                </a:lnTo>
                <a:close/>
                <a:moveTo>
                  <a:pt x="37583" y="4042"/>
                </a:moveTo>
                <a:lnTo>
                  <a:pt x="37675" y="4589"/>
                </a:lnTo>
                <a:cubicBezTo>
                  <a:pt x="37675" y="4771"/>
                  <a:pt x="37675" y="4953"/>
                  <a:pt x="37675" y="5136"/>
                </a:cubicBezTo>
                <a:cubicBezTo>
                  <a:pt x="37675" y="5257"/>
                  <a:pt x="37644" y="5348"/>
                  <a:pt x="37614" y="5470"/>
                </a:cubicBezTo>
                <a:lnTo>
                  <a:pt x="37583" y="5379"/>
                </a:lnTo>
                <a:cubicBezTo>
                  <a:pt x="37553" y="5288"/>
                  <a:pt x="37523" y="5166"/>
                  <a:pt x="37492" y="5075"/>
                </a:cubicBezTo>
                <a:lnTo>
                  <a:pt x="37492" y="5044"/>
                </a:lnTo>
                <a:cubicBezTo>
                  <a:pt x="37492" y="4832"/>
                  <a:pt x="37523" y="4589"/>
                  <a:pt x="37553" y="4376"/>
                </a:cubicBezTo>
                <a:lnTo>
                  <a:pt x="37583" y="4042"/>
                </a:lnTo>
                <a:close/>
                <a:moveTo>
                  <a:pt x="24914" y="5683"/>
                </a:moveTo>
                <a:lnTo>
                  <a:pt x="24914" y="5713"/>
                </a:lnTo>
                <a:cubicBezTo>
                  <a:pt x="24914" y="5713"/>
                  <a:pt x="24914" y="5743"/>
                  <a:pt x="24914" y="5743"/>
                </a:cubicBezTo>
                <a:lnTo>
                  <a:pt x="24883" y="5713"/>
                </a:lnTo>
                <a:lnTo>
                  <a:pt x="24914" y="5713"/>
                </a:lnTo>
                <a:cubicBezTo>
                  <a:pt x="24883" y="5713"/>
                  <a:pt x="24883" y="5683"/>
                  <a:pt x="24914" y="5683"/>
                </a:cubicBezTo>
                <a:close/>
                <a:moveTo>
                  <a:pt x="34272" y="4224"/>
                </a:moveTo>
                <a:cubicBezTo>
                  <a:pt x="34272" y="4376"/>
                  <a:pt x="34302" y="4528"/>
                  <a:pt x="34302" y="4680"/>
                </a:cubicBezTo>
                <a:cubicBezTo>
                  <a:pt x="34302" y="4923"/>
                  <a:pt x="34363" y="5136"/>
                  <a:pt x="34363" y="5379"/>
                </a:cubicBezTo>
                <a:cubicBezTo>
                  <a:pt x="34363" y="5500"/>
                  <a:pt x="34393" y="5622"/>
                  <a:pt x="34424" y="5743"/>
                </a:cubicBezTo>
                <a:cubicBezTo>
                  <a:pt x="34424" y="5895"/>
                  <a:pt x="34454" y="5956"/>
                  <a:pt x="34454" y="6047"/>
                </a:cubicBezTo>
                <a:lnTo>
                  <a:pt x="34424" y="5956"/>
                </a:lnTo>
                <a:lnTo>
                  <a:pt x="34424" y="5865"/>
                </a:lnTo>
                <a:lnTo>
                  <a:pt x="34333" y="5561"/>
                </a:lnTo>
                <a:cubicBezTo>
                  <a:pt x="34302" y="5348"/>
                  <a:pt x="34302" y="5166"/>
                  <a:pt x="34272" y="4953"/>
                </a:cubicBezTo>
                <a:lnTo>
                  <a:pt x="34272" y="4649"/>
                </a:lnTo>
                <a:lnTo>
                  <a:pt x="34272" y="4376"/>
                </a:lnTo>
                <a:lnTo>
                  <a:pt x="34272" y="4224"/>
                </a:lnTo>
                <a:close/>
                <a:moveTo>
                  <a:pt x="41776" y="5227"/>
                </a:moveTo>
                <a:lnTo>
                  <a:pt x="41776" y="5227"/>
                </a:lnTo>
                <a:cubicBezTo>
                  <a:pt x="41807" y="5318"/>
                  <a:pt x="41837" y="5409"/>
                  <a:pt x="41837" y="5500"/>
                </a:cubicBezTo>
                <a:cubicBezTo>
                  <a:pt x="41867" y="5591"/>
                  <a:pt x="41898" y="5683"/>
                  <a:pt x="41898" y="5774"/>
                </a:cubicBezTo>
                <a:lnTo>
                  <a:pt x="41959" y="6077"/>
                </a:lnTo>
                <a:cubicBezTo>
                  <a:pt x="41928" y="6108"/>
                  <a:pt x="41928" y="6108"/>
                  <a:pt x="41898" y="6108"/>
                </a:cubicBezTo>
                <a:lnTo>
                  <a:pt x="41867" y="6047"/>
                </a:lnTo>
                <a:lnTo>
                  <a:pt x="41837" y="5834"/>
                </a:lnTo>
                <a:cubicBezTo>
                  <a:pt x="41807" y="5622"/>
                  <a:pt x="41807" y="5439"/>
                  <a:pt x="41776" y="5227"/>
                </a:cubicBezTo>
                <a:close/>
                <a:moveTo>
                  <a:pt x="27770" y="5075"/>
                </a:moveTo>
                <a:cubicBezTo>
                  <a:pt x="27770" y="5257"/>
                  <a:pt x="27800" y="5439"/>
                  <a:pt x="27831" y="5652"/>
                </a:cubicBezTo>
                <a:cubicBezTo>
                  <a:pt x="27861" y="5774"/>
                  <a:pt x="27891" y="5895"/>
                  <a:pt x="27922" y="6017"/>
                </a:cubicBezTo>
                <a:lnTo>
                  <a:pt x="27891" y="6138"/>
                </a:lnTo>
                <a:lnTo>
                  <a:pt x="27831" y="6017"/>
                </a:lnTo>
                <a:lnTo>
                  <a:pt x="27831" y="5986"/>
                </a:lnTo>
                <a:cubicBezTo>
                  <a:pt x="27831" y="5865"/>
                  <a:pt x="27800" y="5774"/>
                  <a:pt x="27770" y="5652"/>
                </a:cubicBezTo>
                <a:cubicBezTo>
                  <a:pt x="27770" y="5452"/>
                  <a:pt x="27770" y="5277"/>
                  <a:pt x="27770" y="5075"/>
                </a:cubicBezTo>
                <a:close/>
                <a:moveTo>
                  <a:pt x="38343" y="6108"/>
                </a:moveTo>
                <a:lnTo>
                  <a:pt x="38313" y="6290"/>
                </a:lnTo>
                <a:cubicBezTo>
                  <a:pt x="38313" y="6260"/>
                  <a:pt x="38313" y="6229"/>
                  <a:pt x="38313" y="6199"/>
                </a:cubicBezTo>
                <a:lnTo>
                  <a:pt x="38313" y="6108"/>
                </a:lnTo>
                <a:close/>
                <a:moveTo>
                  <a:pt x="40986" y="4437"/>
                </a:moveTo>
                <a:cubicBezTo>
                  <a:pt x="41017" y="4528"/>
                  <a:pt x="41047" y="4619"/>
                  <a:pt x="41078" y="4710"/>
                </a:cubicBezTo>
                <a:cubicBezTo>
                  <a:pt x="41138" y="4862"/>
                  <a:pt x="41199" y="5014"/>
                  <a:pt x="41229" y="5166"/>
                </a:cubicBezTo>
                <a:cubicBezTo>
                  <a:pt x="41260" y="5227"/>
                  <a:pt x="41290" y="5318"/>
                  <a:pt x="41321" y="5409"/>
                </a:cubicBezTo>
                <a:cubicBezTo>
                  <a:pt x="41321" y="5500"/>
                  <a:pt x="41351" y="5591"/>
                  <a:pt x="41351" y="5683"/>
                </a:cubicBezTo>
                <a:cubicBezTo>
                  <a:pt x="41381" y="5774"/>
                  <a:pt x="41381" y="5865"/>
                  <a:pt x="41381" y="5956"/>
                </a:cubicBezTo>
                <a:cubicBezTo>
                  <a:pt x="41351" y="5986"/>
                  <a:pt x="41321" y="6047"/>
                  <a:pt x="41290" y="6108"/>
                </a:cubicBezTo>
                <a:cubicBezTo>
                  <a:pt x="41290" y="6169"/>
                  <a:pt x="41260" y="6260"/>
                  <a:pt x="41260" y="6321"/>
                </a:cubicBezTo>
                <a:lnTo>
                  <a:pt x="41260" y="6351"/>
                </a:lnTo>
                <a:lnTo>
                  <a:pt x="41229" y="6229"/>
                </a:lnTo>
                <a:lnTo>
                  <a:pt x="41169" y="6138"/>
                </a:lnTo>
                <a:lnTo>
                  <a:pt x="41138" y="5986"/>
                </a:lnTo>
                <a:cubicBezTo>
                  <a:pt x="41138" y="5743"/>
                  <a:pt x="41108" y="5500"/>
                  <a:pt x="41078" y="5257"/>
                </a:cubicBezTo>
                <a:cubicBezTo>
                  <a:pt x="41047" y="5105"/>
                  <a:pt x="41017" y="4923"/>
                  <a:pt x="40986" y="4771"/>
                </a:cubicBezTo>
                <a:cubicBezTo>
                  <a:pt x="40956" y="4619"/>
                  <a:pt x="40986" y="4558"/>
                  <a:pt x="40986" y="4437"/>
                </a:cubicBezTo>
                <a:close/>
                <a:moveTo>
                  <a:pt x="29714" y="5105"/>
                </a:moveTo>
                <a:cubicBezTo>
                  <a:pt x="29775" y="5379"/>
                  <a:pt x="29897" y="5622"/>
                  <a:pt x="30018" y="5865"/>
                </a:cubicBezTo>
                <a:lnTo>
                  <a:pt x="30018" y="5895"/>
                </a:lnTo>
                <a:cubicBezTo>
                  <a:pt x="30049" y="5926"/>
                  <a:pt x="30079" y="5986"/>
                  <a:pt x="30109" y="6047"/>
                </a:cubicBezTo>
                <a:cubicBezTo>
                  <a:pt x="30079" y="6199"/>
                  <a:pt x="30049" y="6351"/>
                  <a:pt x="29988" y="6533"/>
                </a:cubicBezTo>
                <a:lnTo>
                  <a:pt x="29866" y="6472"/>
                </a:lnTo>
                <a:lnTo>
                  <a:pt x="29775" y="6472"/>
                </a:lnTo>
                <a:cubicBezTo>
                  <a:pt x="29775" y="6381"/>
                  <a:pt x="29775" y="6260"/>
                  <a:pt x="29775" y="6138"/>
                </a:cubicBezTo>
                <a:cubicBezTo>
                  <a:pt x="29745" y="5895"/>
                  <a:pt x="29714" y="5683"/>
                  <a:pt x="29714" y="5439"/>
                </a:cubicBezTo>
                <a:lnTo>
                  <a:pt x="29714" y="5105"/>
                </a:lnTo>
                <a:close/>
                <a:moveTo>
                  <a:pt x="34910" y="5409"/>
                </a:moveTo>
                <a:cubicBezTo>
                  <a:pt x="34910" y="5439"/>
                  <a:pt x="34910" y="5470"/>
                  <a:pt x="34940" y="5531"/>
                </a:cubicBezTo>
                <a:cubicBezTo>
                  <a:pt x="34940" y="5561"/>
                  <a:pt x="34940" y="5591"/>
                  <a:pt x="34940" y="5622"/>
                </a:cubicBezTo>
                <a:cubicBezTo>
                  <a:pt x="34940" y="5743"/>
                  <a:pt x="34940" y="5834"/>
                  <a:pt x="34940" y="5926"/>
                </a:cubicBezTo>
                <a:cubicBezTo>
                  <a:pt x="34971" y="6047"/>
                  <a:pt x="34940" y="6108"/>
                  <a:pt x="34940" y="6169"/>
                </a:cubicBezTo>
                <a:cubicBezTo>
                  <a:pt x="34910" y="6290"/>
                  <a:pt x="34879" y="6412"/>
                  <a:pt x="34849" y="6564"/>
                </a:cubicBezTo>
                <a:cubicBezTo>
                  <a:pt x="34849" y="6472"/>
                  <a:pt x="34849" y="6412"/>
                  <a:pt x="34819" y="6351"/>
                </a:cubicBezTo>
                <a:cubicBezTo>
                  <a:pt x="34788" y="6290"/>
                  <a:pt x="34819" y="6260"/>
                  <a:pt x="34819" y="6199"/>
                </a:cubicBezTo>
                <a:cubicBezTo>
                  <a:pt x="34879" y="6108"/>
                  <a:pt x="34879" y="5986"/>
                  <a:pt x="34879" y="5865"/>
                </a:cubicBezTo>
                <a:cubicBezTo>
                  <a:pt x="34879" y="5774"/>
                  <a:pt x="34879" y="5652"/>
                  <a:pt x="34910" y="5531"/>
                </a:cubicBezTo>
                <a:lnTo>
                  <a:pt x="34910" y="5409"/>
                </a:lnTo>
                <a:close/>
                <a:moveTo>
                  <a:pt x="37591" y="6137"/>
                </a:moveTo>
                <a:lnTo>
                  <a:pt x="37591" y="6137"/>
                </a:lnTo>
                <a:cubicBezTo>
                  <a:pt x="37600" y="6158"/>
                  <a:pt x="37614" y="6178"/>
                  <a:pt x="37614" y="6199"/>
                </a:cubicBezTo>
                <a:cubicBezTo>
                  <a:pt x="37670" y="6340"/>
                  <a:pt x="37701" y="6455"/>
                  <a:pt x="37729" y="6592"/>
                </a:cubicBezTo>
                <a:lnTo>
                  <a:pt x="37729" y="6592"/>
                </a:lnTo>
                <a:cubicBezTo>
                  <a:pt x="37718" y="6560"/>
                  <a:pt x="37696" y="6516"/>
                  <a:pt x="37675" y="6472"/>
                </a:cubicBezTo>
                <a:cubicBezTo>
                  <a:pt x="37647" y="6361"/>
                  <a:pt x="37619" y="6249"/>
                  <a:pt x="37591" y="6137"/>
                </a:cubicBezTo>
                <a:close/>
                <a:moveTo>
                  <a:pt x="25765" y="6412"/>
                </a:moveTo>
                <a:lnTo>
                  <a:pt x="25795" y="6533"/>
                </a:lnTo>
                <a:lnTo>
                  <a:pt x="25825" y="6624"/>
                </a:lnTo>
                <a:lnTo>
                  <a:pt x="25734" y="6685"/>
                </a:lnTo>
                <a:lnTo>
                  <a:pt x="25734" y="6685"/>
                </a:lnTo>
                <a:lnTo>
                  <a:pt x="25765" y="6442"/>
                </a:lnTo>
                <a:lnTo>
                  <a:pt x="25765" y="6412"/>
                </a:lnTo>
                <a:close/>
                <a:moveTo>
                  <a:pt x="42293" y="5318"/>
                </a:moveTo>
                <a:lnTo>
                  <a:pt x="42323" y="5348"/>
                </a:lnTo>
                <a:cubicBezTo>
                  <a:pt x="42414" y="5500"/>
                  <a:pt x="42505" y="5683"/>
                  <a:pt x="42566" y="5865"/>
                </a:cubicBezTo>
                <a:cubicBezTo>
                  <a:pt x="42597" y="5956"/>
                  <a:pt x="42627" y="6047"/>
                  <a:pt x="42657" y="6138"/>
                </a:cubicBezTo>
                <a:cubicBezTo>
                  <a:pt x="42688" y="6260"/>
                  <a:pt x="42718" y="6442"/>
                  <a:pt x="42718" y="6594"/>
                </a:cubicBezTo>
                <a:lnTo>
                  <a:pt x="42718" y="6716"/>
                </a:lnTo>
                <a:lnTo>
                  <a:pt x="42688" y="6564"/>
                </a:lnTo>
                <a:cubicBezTo>
                  <a:pt x="42597" y="6321"/>
                  <a:pt x="42505" y="6077"/>
                  <a:pt x="42414" y="5804"/>
                </a:cubicBezTo>
                <a:cubicBezTo>
                  <a:pt x="42384" y="5683"/>
                  <a:pt x="42354" y="5561"/>
                  <a:pt x="42323" y="5439"/>
                </a:cubicBezTo>
                <a:cubicBezTo>
                  <a:pt x="42323" y="5379"/>
                  <a:pt x="42293" y="5348"/>
                  <a:pt x="42293" y="5318"/>
                </a:cubicBezTo>
                <a:close/>
                <a:moveTo>
                  <a:pt x="27557" y="6594"/>
                </a:moveTo>
                <a:cubicBezTo>
                  <a:pt x="27588" y="6655"/>
                  <a:pt x="27588" y="6746"/>
                  <a:pt x="27618" y="6807"/>
                </a:cubicBezTo>
                <a:lnTo>
                  <a:pt x="27557" y="6776"/>
                </a:lnTo>
                <a:lnTo>
                  <a:pt x="27557" y="6594"/>
                </a:lnTo>
                <a:close/>
                <a:moveTo>
                  <a:pt x="43266" y="6626"/>
                </a:moveTo>
                <a:cubicBezTo>
                  <a:pt x="43296" y="6686"/>
                  <a:pt x="43326" y="6746"/>
                  <a:pt x="43356" y="6807"/>
                </a:cubicBezTo>
                <a:cubicBezTo>
                  <a:pt x="43356" y="6837"/>
                  <a:pt x="43326" y="6867"/>
                  <a:pt x="43326" y="6867"/>
                </a:cubicBezTo>
                <a:cubicBezTo>
                  <a:pt x="43295" y="6867"/>
                  <a:pt x="43295" y="6837"/>
                  <a:pt x="43326" y="6807"/>
                </a:cubicBezTo>
                <a:cubicBezTo>
                  <a:pt x="43326" y="6746"/>
                  <a:pt x="43296" y="6686"/>
                  <a:pt x="43266" y="6626"/>
                </a:cubicBezTo>
                <a:close/>
                <a:moveTo>
                  <a:pt x="29046" y="6381"/>
                </a:moveTo>
                <a:lnTo>
                  <a:pt x="29076" y="6472"/>
                </a:lnTo>
                <a:cubicBezTo>
                  <a:pt x="29076" y="6564"/>
                  <a:pt x="29107" y="6624"/>
                  <a:pt x="29137" y="6716"/>
                </a:cubicBezTo>
                <a:lnTo>
                  <a:pt x="29137" y="6898"/>
                </a:lnTo>
                <a:lnTo>
                  <a:pt x="29137" y="6959"/>
                </a:lnTo>
                <a:lnTo>
                  <a:pt x="28955" y="6898"/>
                </a:lnTo>
                <a:cubicBezTo>
                  <a:pt x="28985" y="6716"/>
                  <a:pt x="29016" y="6564"/>
                  <a:pt x="29046" y="6381"/>
                </a:cubicBezTo>
                <a:close/>
                <a:moveTo>
                  <a:pt x="39255" y="6108"/>
                </a:moveTo>
                <a:lnTo>
                  <a:pt x="39285" y="6229"/>
                </a:lnTo>
                <a:cubicBezTo>
                  <a:pt x="39315" y="6321"/>
                  <a:pt x="39346" y="6442"/>
                  <a:pt x="39376" y="6533"/>
                </a:cubicBezTo>
                <a:lnTo>
                  <a:pt x="39376" y="6685"/>
                </a:lnTo>
                <a:cubicBezTo>
                  <a:pt x="39376" y="6867"/>
                  <a:pt x="39376" y="7050"/>
                  <a:pt x="39346" y="7262"/>
                </a:cubicBezTo>
                <a:lnTo>
                  <a:pt x="39346" y="7384"/>
                </a:lnTo>
                <a:cubicBezTo>
                  <a:pt x="39315" y="7354"/>
                  <a:pt x="39315" y="7323"/>
                  <a:pt x="39315" y="7323"/>
                </a:cubicBezTo>
                <a:lnTo>
                  <a:pt x="39133" y="6867"/>
                </a:lnTo>
                <a:cubicBezTo>
                  <a:pt x="39163" y="6776"/>
                  <a:pt x="39163" y="6655"/>
                  <a:pt x="39194" y="6564"/>
                </a:cubicBezTo>
                <a:cubicBezTo>
                  <a:pt x="39224" y="6412"/>
                  <a:pt x="39224" y="6260"/>
                  <a:pt x="39224" y="6108"/>
                </a:cubicBezTo>
                <a:close/>
                <a:moveTo>
                  <a:pt x="33482" y="5895"/>
                </a:moveTo>
                <a:lnTo>
                  <a:pt x="33512" y="5956"/>
                </a:lnTo>
                <a:cubicBezTo>
                  <a:pt x="33543" y="6017"/>
                  <a:pt x="33573" y="6108"/>
                  <a:pt x="33603" y="6199"/>
                </a:cubicBezTo>
                <a:cubicBezTo>
                  <a:pt x="33634" y="6321"/>
                  <a:pt x="33664" y="6442"/>
                  <a:pt x="33694" y="6564"/>
                </a:cubicBezTo>
                <a:lnTo>
                  <a:pt x="33694" y="6594"/>
                </a:lnTo>
                <a:lnTo>
                  <a:pt x="33725" y="6807"/>
                </a:lnTo>
                <a:lnTo>
                  <a:pt x="33725" y="6989"/>
                </a:lnTo>
                <a:lnTo>
                  <a:pt x="33725" y="7019"/>
                </a:lnTo>
                <a:cubicBezTo>
                  <a:pt x="33694" y="7141"/>
                  <a:pt x="33634" y="7262"/>
                  <a:pt x="33603" y="7354"/>
                </a:cubicBezTo>
                <a:cubicBezTo>
                  <a:pt x="33603" y="7384"/>
                  <a:pt x="33573" y="7414"/>
                  <a:pt x="33573" y="7414"/>
                </a:cubicBezTo>
                <a:lnTo>
                  <a:pt x="33512" y="7293"/>
                </a:lnTo>
                <a:lnTo>
                  <a:pt x="33451" y="7111"/>
                </a:lnTo>
                <a:lnTo>
                  <a:pt x="33451" y="6655"/>
                </a:lnTo>
                <a:lnTo>
                  <a:pt x="33451" y="6108"/>
                </a:lnTo>
                <a:cubicBezTo>
                  <a:pt x="33451" y="6047"/>
                  <a:pt x="33451" y="5956"/>
                  <a:pt x="33482" y="5895"/>
                </a:cubicBezTo>
                <a:close/>
                <a:moveTo>
                  <a:pt x="36307" y="5652"/>
                </a:moveTo>
                <a:lnTo>
                  <a:pt x="36307" y="5926"/>
                </a:lnTo>
                <a:lnTo>
                  <a:pt x="36307" y="6503"/>
                </a:lnTo>
                <a:cubicBezTo>
                  <a:pt x="36277" y="6837"/>
                  <a:pt x="36247" y="7171"/>
                  <a:pt x="36186" y="7505"/>
                </a:cubicBezTo>
                <a:lnTo>
                  <a:pt x="36186" y="7323"/>
                </a:lnTo>
                <a:lnTo>
                  <a:pt x="36216" y="6928"/>
                </a:lnTo>
                <a:lnTo>
                  <a:pt x="36216" y="6746"/>
                </a:lnTo>
                <a:lnTo>
                  <a:pt x="36247" y="6138"/>
                </a:lnTo>
                <a:cubicBezTo>
                  <a:pt x="36247" y="6108"/>
                  <a:pt x="36247" y="6077"/>
                  <a:pt x="36247" y="6047"/>
                </a:cubicBezTo>
                <a:lnTo>
                  <a:pt x="36277" y="5895"/>
                </a:lnTo>
                <a:cubicBezTo>
                  <a:pt x="36277" y="5804"/>
                  <a:pt x="36277" y="5713"/>
                  <a:pt x="36307" y="5652"/>
                </a:cubicBezTo>
                <a:close/>
                <a:moveTo>
                  <a:pt x="28864" y="7232"/>
                </a:moveTo>
                <a:lnTo>
                  <a:pt x="28864" y="7232"/>
                </a:lnTo>
                <a:cubicBezTo>
                  <a:pt x="28924" y="7262"/>
                  <a:pt x="28985" y="7293"/>
                  <a:pt x="29046" y="7323"/>
                </a:cubicBezTo>
                <a:lnTo>
                  <a:pt x="29046" y="7384"/>
                </a:lnTo>
                <a:cubicBezTo>
                  <a:pt x="29046" y="7445"/>
                  <a:pt x="29046" y="7475"/>
                  <a:pt x="29016" y="7505"/>
                </a:cubicBezTo>
                <a:cubicBezTo>
                  <a:pt x="29016" y="7536"/>
                  <a:pt x="29016" y="7566"/>
                  <a:pt x="29016" y="7597"/>
                </a:cubicBezTo>
                <a:cubicBezTo>
                  <a:pt x="29016" y="7597"/>
                  <a:pt x="29016" y="7627"/>
                  <a:pt x="29016" y="7627"/>
                </a:cubicBezTo>
                <a:cubicBezTo>
                  <a:pt x="28985" y="7597"/>
                  <a:pt x="28955" y="7536"/>
                  <a:pt x="28924" y="7475"/>
                </a:cubicBezTo>
                <a:cubicBezTo>
                  <a:pt x="28894" y="7384"/>
                  <a:pt x="28894" y="7323"/>
                  <a:pt x="28864" y="7232"/>
                </a:cubicBezTo>
                <a:close/>
                <a:moveTo>
                  <a:pt x="42475" y="7202"/>
                </a:moveTo>
                <a:lnTo>
                  <a:pt x="42566" y="7354"/>
                </a:lnTo>
                <a:lnTo>
                  <a:pt x="42536" y="7536"/>
                </a:lnTo>
                <a:lnTo>
                  <a:pt x="42536" y="7475"/>
                </a:lnTo>
                <a:cubicBezTo>
                  <a:pt x="42536" y="7536"/>
                  <a:pt x="42505" y="7566"/>
                  <a:pt x="42505" y="7627"/>
                </a:cubicBezTo>
                <a:cubicBezTo>
                  <a:pt x="42505" y="7475"/>
                  <a:pt x="42475" y="7323"/>
                  <a:pt x="42475" y="7202"/>
                </a:cubicBezTo>
                <a:close/>
                <a:moveTo>
                  <a:pt x="32935" y="6017"/>
                </a:moveTo>
                <a:cubicBezTo>
                  <a:pt x="32935" y="6077"/>
                  <a:pt x="32935" y="6108"/>
                  <a:pt x="32965" y="6138"/>
                </a:cubicBezTo>
                <a:lnTo>
                  <a:pt x="32996" y="6260"/>
                </a:lnTo>
                <a:lnTo>
                  <a:pt x="32996" y="6442"/>
                </a:lnTo>
                <a:cubicBezTo>
                  <a:pt x="32996" y="6564"/>
                  <a:pt x="32996" y="6685"/>
                  <a:pt x="33026" y="6776"/>
                </a:cubicBezTo>
                <a:lnTo>
                  <a:pt x="33026" y="6898"/>
                </a:lnTo>
                <a:cubicBezTo>
                  <a:pt x="33026" y="7111"/>
                  <a:pt x="33026" y="7323"/>
                  <a:pt x="33026" y="7505"/>
                </a:cubicBezTo>
                <a:lnTo>
                  <a:pt x="33026" y="7657"/>
                </a:lnTo>
                <a:lnTo>
                  <a:pt x="33026" y="7688"/>
                </a:lnTo>
                <a:cubicBezTo>
                  <a:pt x="32996" y="7597"/>
                  <a:pt x="32965" y="7505"/>
                  <a:pt x="32935" y="7414"/>
                </a:cubicBezTo>
                <a:cubicBezTo>
                  <a:pt x="32874" y="7323"/>
                  <a:pt x="32935" y="7262"/>
                  <a:pt x="32935" y="7171"/>
                </a:cubicBezTo>
                <a:lnTo>
                  <a:pt x="32935" y="6017"/>
                </a:lnTo>
                <a:close/>
                <a:moveTo>
                  <a:pt x="40379" y="7475"/>
                </a:moveTo>
                <a:cubicBezTo>
                  <a:pt x="40379" y="7536"/>
                  <a:pt x="40439" y="7627"/>
                  <a:pt x="40439" y="7688"/>
                </a:cubicBezTo>
                <a:lnTo>
                  <a:pt x="40439" y="7688"/>
                </a:lnTo>
                <a:cubicBezTo>
                  <a:pt x="40419" y="7647"/>
                  <a:pt x="40399" y="7607"/>
                  <a:pt x="40379" y="7566"/>
                </a:cubicBezTo>
                <a:cubicBezTo>
                  <a:pt x="40348" y="7505"/>
                  <a:pt x="40379" y="7536"/>
                  <a:pt x="40348" y="7505"/>
                </a:cubicBezTo>
                <a:lnTo>
                  <a:pt x="40379" y="7475"/>
                </a:lnTo>
                <a:close/>
                <a:moveTo>
                  <a:pt x="32023" y="6077"/>
                </a:moveTo>
                <a:cubicBezTo>
                  <a:pt x="32023" y="6129"/>
                  <a:pt x="32023" y="6187"/>
                  <a:pt x="32023" y="6229"/>
                </a:cubicBezTo>
                <a:lnTo>
                  <a:pt x="32054" y="6229"/>
                </a:lnTo>
                <a:cubicBezTo>
                  <a:pt x="32084" y="6442"/>
                  <a:pt x="32084" y="6655"/>
                  <a:pt x="32115" y="6867"/>
                </a:cubicBezTo>
                <a:cubicBezTo>
                  <a:pt x="32115" y="6928"/>
                  <a:pt x="32145" y="6989"/>
                  <a:pt x="32145" y="7080"/>
                </a:cubicBezTo>
                <a:cubicBezTo>
                  <a:pt x="32145" y="7141"/>
                  <a:pt x="32175" y="7232"/>
                  <a:pt x="32206" y="7323"/>
                </a:cubicBezTo>
                <a:lnTo>
                  <a:pt x="32206" y="7384"/>
                </a:lnTo>
                <a:lnTo>
                  <a:pt x="32206" y="7566"/>
                </a:lnTo>
                <a:cubicBezTo>
                  <a:pt x="32175" y="7627"/>
                  <a:pt x="32145" y="7688"/>
                  <a:pt x="32145" y="7718"/>
                </a:cubicBezTo>
                <a:cubicBezTo>
                  <a:pt x="32145" y="7749"/>
                  <a:pt x="32145" y="7779"/>
                  <a:pt x="32145" y="7779"/>
                </a:cubicBezTo>
                <a:cubicBezTo>
                  <a:pt x="32115" y="7536"/>
                  <a:pt x="32054" y="7293"/>
                  <a:pt x="32023" y="7050"/>
                </a:cubicBezTo>
                <a:cubicBezTo>
                  <a:pt x="31993" y="6898"/>
                  <a:pt x="31963" y="6746"/>
                  <a:pt x="31963" y="6594"/>
                </a:cubicBezTo>
                <a:cubicBezTo>
                  <a:pt x="31963" y="6533"/>
                  <a:pt x="31963" y="6472"/>
                  <a:pt x="31993" y="6412"/>
                </a:cubicBezTo>
                <a:cubicBezTo>
                  <a:pt x="31993" y="6351"/>
                  <a:pt x="31993" y="6199"/>
                  <a:pt x="32023" y="6077"/>
                </a:cubicBezTo>
                <a:close/>
                <a:moveTo>
                  <a:pt x="35578" y="5804"/>
                </a:moveTo>
                <a:lnTo>
                  <a:pt x="35639" y="5834"/>
                </a:lnTo>
                <a:lnTo>
                  <a:pt x="35700" y="5834"/>
                </a:lnTo>
                <a:lnTo>
                  <a:pt x="35700" y="6199"/>
                </a:lnTo>
                <a:lnTo>
                  <a:pt x="35700" y="6594"/>
                </a:lnTo>
                <a:lnTo>
                  <a:pt x="35700" y="6746"/>
                </a:lnTo>
                <a:cubicBezTo>
                  <a:pt x="35700" y="6898"/>
                  <a:pt x="35669" y="7080"/>
                  <a:pt x="35669" y="7232"/>
                </a:cubicBezTo>
                <a:cubicBezTo>
                  <a:pt x="35639" y="7384"/>
                  <a:pt x="35639" y="7566"/>
                  <a:pt x="35609" y="7749"/>
                </a:cubicBezTo>
                <a:lnTo>
                  <a:pt x="35609" y="7900"/>
                </a:lnTo>
                <a:lnTo>
                  <a:pt x="35548" y="7627"/>
                </a:lnTo>
                <a:cubicBezTo>
                  <a:pt x="35517" y="7445"/>
                  <a:pt x="35487" y="7293"/>
                  <a:pt x="35457" y="7111"/>
                </a:cubicBezTo>
                <a:cubicBezTo>
                  <a:pt x="35457" y="7111"/>
                  <a:pt x="35457" y="7080"/>
                  <a:pt x="35457" y="7080"/>
                </a:cubicBezTo>
                <a:lnTo>
                  <a:pt x="35457" y="6867"/>
                </a:lnTo>
                <a:lnTo>
                  <a:pt x="35457" y="6381"/>
                </a:lnTo>
                <a:lnTo>
                  <a:pt x="35517" y="6351"/>
                </a:lnTo>
                <a:cubicBezTo>
                  <a:pt x="35578" y="6321"/>
                  <a:pt x="35609" y="6260"/>
                  <a:pt x="35609" y="6199"/>
                </a:cubicBezTo>
                <a:cubicBezTo>
                  <a:pt x="35609" y="6077"/>
                  <a:pt x="35609" y="5926"/>
                  <a:pt x="35578" y="5804"/>
                </a:cubicBezTo>
                <a:close/>
                <a:moveTo>
                  <a:pt x="26463" y="7445"/>
                </a:moveTo>
                <a:cubicBezTo>
                  <a:pt x="26494" y="7505"/>
                  <a:pt x="26524" y="7536"/>
                  <a:pt x="26524" y="7566"/>
                </a:cubicBezTo>
                <a:lnTo>
                  <a:pt x="26524" y="7627"/>
                </a:lnTo>
                <a:cubicBezTo>
                  <a:pt x="26524" y="7688"/>
                  <a:pt x="26494" y="7779"/>
                  <a:pt x="26494" y="7840"/>
                </a:cubicBezTo>
                <a:lnTo>
                  <a:pt x="26463" y="7840"/>
                </a:lnTo>
                <a:cubicBezTo>
                  <a:pt x="26494" y="7870"/>
                  <a:pt x="26494" y="7900"/>
                  <a:pt x="26463" y="7931"/>
                </a:cubicBezTo>
                <a:lnTo>
                  <a:pt x="26463" y="7749"/>
                </a:lnTo>
                <a:lnTo>
                  <a:pt x="26463" y="7445"/>
                </a:lnTo>
                <a:close/>
                <a:moveTo>
                  <a:pt x="37371" y="6655"/>
                </a:moveTo>
                <a:lnTo>
                  <a:pt x="37401" y="6746"/>
                </a:lnTo>
                <a:cubicBezTo>
                  <a:pt x="37462" y="6867"/>
                  <a:pt x="37523" y="6989"/>
                  <a:pt x="37583" y="7111"/>
                </a:cubicBezTo>
                <a:lnTo>
                  <a:pt x="37614" y="7111"/>
                </a:lnTo>
                <a:cubicBezTo>
                  <a:pt x="37644" y="7141"/>
                  <a:pt x="37675" y="7171"/>
                  <a:pt x="37705" y="7202"/>
                </a:cubicBezTo>
                <a:lnTo>
                  <a:pt x="37766" y="7232"/>
                </a:lnTo>
                <a:cubicBezTo>
                  <a:pt x="37735" y="7354"/>
                  <a:pt x="37705" y="7445"/>
                  <a:pt x="37675" y="7536"/>
                </a:cubicBezTo>
                <a:cubicBezTo>
                  <a:pt x="37644" y="7657"/>
                  <a:pt x="37644" y="7749"/>
                  <a:pt x="37614" y="7870"/>
                </a:cubicBezTo>
                <a:cubicBezTo>
                  <a:pt x="37614" y="7900"/>
                  <a:pt x="37614" y="7961"/>
                  <a:pt x="37583" y="7992"/>
                </a:cubicBezTo>
                <a:cubicBezTo>
                  <a:pt x="37553" y="7900"/>
                  <a:pt x="37523" y="7809"/>
                  <a:pt x="37523" y="7718"/>
                </a:cubicBezTo>
                <a:cubicBezTo>
                  <a:pt x="37492" y="7627"/>
                  <a:pt x="37462" y="7505"/>
                  <a:pt x="37432" y="7414"/>
                </a:cubicBezTo>
                <a:cubicBezTo>
                  <a:pt x="37432" y="7323"/>
                  <a:pt x="37401" y="7202"/>
                  <a:pt x="37371" y="7111"/>
                </a:cubicBezTo>
                <a:lnTo>
                  <a:pt x="37371" y="7080"/>
                </a:lnTo>
                <a:lnTo>
                  <a:pt x="37371" y="6655"/>
                </a:lnTo>
                <a:close/>
                <a:moveTo>
                  <a:pt x="30018" y="7414"/>
                </a:moveTo>
                <a:cubicBezTo>
                  <a:pt x="30049" y="7536"/>
                  <a:pt x="30079" y="7688"/>
                  <a:pt x="30109" y="7809"/>
                </a:cubicBezTo>
                <a:cubicBezTo>
                  <a:pt x="30136" y="7917"/>
                  <a:pt x="30139" y="8001"/>
                  <a:pt x="30140" y="8083"/>
                </a:cubicBezTo>
                <a:lnTo>
                  <a:pt x="30140" y="8083"/>
                </a:lnTo>
                <a:cubicBezTo>
                  <a:pt x="30079" y="7992"/>
                  <a:pt x="30018" y="7870"/>
                  <a:pt x="29927" y="7809"/>
                </a:cubicBezTo>
                <a:lnTo>
                  <a:pt x="29897" y="7809"/>
                </a:lnTo>
                <a:cubicBezTo>
                  <a:pt x="29957" y="7688"/>
                  <a:pt x="29988" y="7536"/>
                  <a:pt x="30018" y="7414"/>
                </a:cubicBezTo>
                <a:close/>
                <a:moveTo>
                  <a:pt x="29107" y="8083"/>
                </a:moveTo>
                <a:cubicBezTo>
                  <a:pt x="29107" y="8113"/>
                  <a:pt x="29107" y="8144"/>
                  <a:pt x="29107" y="8174"/>
                </a:cubicBezTo>
                <a:lnTo>
                  <a:pt x="29046" y="8113"/>
                </a:lnTo>
                <a:lnTo>
                  <a:pt x="29076" y="8113"/>
                </a:lnTo>
                <a:lnTo>
                  <a:pt x="29107" y="8083"/>
                </a:lnTo>
                <a:close/>
                <a:moveTo>
                  <a:pt x="23577" y="6959"/>
                </a:moveTo>
                <a:cubicBezTo>
                  <a:pt x="23577" y="6989"/>
                  <a:pt x="23547" y="7050"/>
                  <a:pt x="23547" y="7111"/>
                </a:cubicBezTo>
                <a:cubicBezTo>
                  <a:pt x="23516" y="7262"/>
                  <a:pt x="23486" y="7414"/>
                  <a:pt x="23456" y="7566"/>
                </a:cubicBezTo>
                <a:cubicBezTo>
                  <a:pt x="23456" y="7749"/>
                  <a:pt x="23456" y="7900"/>
                  <a:pt x="23425" y="8052"/>
                </a:cubicBezTo>
                <a:lnTo>
                  <a:pt x="23425" y="8295"/>
                </a:lnTo>
                <a:lnTo>
                  <a:pt x="23364" y="8174"/>
                </a:lnTo>
                <a:lnTo>
                  <a:pt x="23364" y="8022"/>
                </a:lnTo>
                <a:cubicBezTo>
                  <a:pt x="23364" y="7870"/>
                  <a:pt x="23334" y="7657"/>
                  <a:pt x="23334" y="7505"/>
                </a:cubicBezTo>
                <a:cubicBezTo>
                  <a:pt x="23334" y="7384"/>
                  <a:pt x="23334" y="7293"/>
                  <a:pt x="23334" y="7202"/>
                </a:cubicBezTo>
                <a:lnTo>
                  <a:pt x="23577" y="6959"/>
                </a:lnTo>
                <a:close/>
                <a:moveTo>
                  <a:pt x="39589" y="7627"/>
                </a:moveTo>
                <a:lnTo>
                  <a:pt x="39619" y="7718"/>
                </a:lnTo>
                <a:cubicBezTo>
                  <a:pt x="39619" y="7779"/>
                  <a:pt x="39650" y="7840"/>
                  <a:pt x="39680" y="7870"/>
                </a:cubicBezTo>
                <a:lnTo>
                  <a:pt x="39741" y="8083"/>
                </a:lnTo>
                <a:cubicBezTo>
                  <a:pt x="39741" y="8083"/>
                  <a:pt x="39741" y="8113"/>
                  <a:pt x="39741" y="8113"/>
                </a:cubicBezTo>
                <a:lnTo>
                  <a:pt x="39710" y="8326"/>
                </a:lnTo>
                <a:lnTo>
                  <a:pt x="39710" y="8387"/>
                </a:lnTo>
                <a:cubicBezTo>
                  <a:pt x="39680" y="8387"/>
                  <a:pt x="39680" y="8417"/>
                  <a:pt x="39680" y="8447"/>
                </a:cubicBezTo>
                <a:lnTo>
                  <a:pt x="39528" y="8052"/>
                </a:lnTo>
                <a:cubicBezTo>
                  <a:pt x="39558" y="7992"/>
                  <a:pt x="39558" y="7931"/>
                  <a:pt x="39558" y="7870"/>
                </a:cubicBezTo>
                <a:cubicBezTo>
                  <a:pt x="39558" y="7779"/>
                  <a:pt x="39589" y="7718"/>
                  <a:pt x="39589" y="7627"/>
                </a:cubicBezTo>
                <a:close/>
                <a:moveTo>
                  <a:pt x="29502" y="7992"/>
                </a:moveTo>
                <a:lnTo>
                  <a:pt x="29471" y="8144"/>
                </a:lnTo>
                <a:cubicBezTo>
                  <a:pt x="29411" y="8265"/>
                  <a:pt x="29411" y="8387"/>
                  <a:pt x="29380" y="8508"/>
                </a:cubicBezTo>
                <a:cubicBezTo>
                  <a:pt x="29380" y="8447"/>
                  <a:pt x="29380" y="8387"/>
                  <a:pt x="29411" y="8295"/>
                </a:cubicBezTo>
                <a:cubicBezTo>
                  <a:pt x="29441" y="8235"/>
                  <a:pt x="29441" y="8083"/>
                  <a:pt x="29471" y="7992"/>
                </a:cubicBezTo>
                <a:close/>
                <a:moveTo>
                  <a:pt x="22635" y="7931"/>
                </a:moveTo>
                <a:lnTo>
                  <a:pt x="22696" y="7961"/>
                </a:lnTo>
                <a:lnTo>
                  <a:pt x="22696" y="8083"/>
                </a:lnTo>
                <a:cubicBezTo>
                  <a:pt x="22666" y="8265"/>
                  <a:pt x="22666" y="8417"/>
                  <a:pt x="22666" y="8569"/>
                </a:cubicBezTo>
                <a:cubicBezTo>
                  <a:pt x="22635" y="8508"/>
                  <a:pt x="22574" y="8417"/>
                  <a:pt x="22544" y="8356"/>
                </a:cubicBezTo>
                <a:cubicBezTo>
                  <a:pt x="22514" y="8295"/>
                  <a:pt x="22453" y="8265"/>
                  <a:pt x="22422" y="8204"/>
                </a:cubicBezTo>
                <a:cubicBezTo>
                  <a:pt x="22422" y="8204"/>
                  <a:pt x="22422" y="8174"/>
                  <a:pt x="22422" y="8144"/>
                </a:cubicBezTo>
                <a:lnTo>
                  <a:pt x="22635" y="7931"/>
                </a:lnTo>
                <a:close/>
                <a:moveTo>
                  <a:pt x="36642" y="6807"/>
                </a:moveTo>
                <a:lnTo>
                  <a:pt x="36642" y="6837"/>
                </a:lnTo>
                <a:cubicBezTo>
                  <a:pt x="36672" y="6867"/>
                  <a:pt x="36702" y="6867"/>
                  <a:pt x="36733" y="6898"/>
                </a:cubicBezTo>
                <a:cubicBezTo>
                  <a:pt x="36763" y="6928"/>
                  <a:pt x="36794" y="6928"/>
                  <a:pt x="36854" y="6928"/>
                </a:cubicBezTo>
                <a:lnTo>
                  <a:pt x="36824" y="7323"/>
                </a:lnTo>
                <a:cubicBezTo>
                  <a:pt x="36794" y="7475"/>
                  <a:pt x="36763" y="7657"/>
                  <a:pt x="36733" y="7809"/>
                </a:cubicBezTo>
                <a:cubicBezTo>
                  <a:pt x="36702" y="7992"/>
                  <a:pt x="36672" y="8265"/>
                  <a:pt x="36611" y="8478"/>
                </a:cubicBezTo>
                <a:lnTo>
                  <a:pt x="36490" y="8478"/>
                </a:lnTo>
                <a:cubicBezTo>
                  <a:pt x="36459" y="8478"/>
                  <a:pt x="36399" y="8508"/>
                  <a:pt x="36368" y="8538"/>
                </a:cubicBezTo>
                <a:cubicBezTo>
                  <a:pt x="36338" y="8538"/>
                  <a:pt x="36338" y="8538"/>
                  <a:pt x="36307" y="8569"/>
                </a:cubicBezTo>
                <a:cubicBezTo>
                  <a:pt x="36338" y="8417"/>
                  <a:pt x="36399" y="8265"/>
                  <a:pt x="36429" y="8113"/>
                </a:cubicBezTo>
                <a:cubicBezTo>
                  <a:pt x="36490" y="7870"/>
                  <a:pt x="36520" y="7627"/>
                  <a:pt x="36550" y="7414"/>
                </a:cubicBezTo>
                <a:cubicBezTo>
                  <a:pt x="36581" y="7202"/>
                  <a:pt x="36611" y="7019"/>
                  <a:pt x="36642" y="6807"/>
                </a:cubicBezTo>
                <a:close/>
                <a:moveTo>
                  <a:pt x="39255" y="8326"/>
                </a:moveTo>
                <a:lnTo>
                  <a:pt x="39346" y="8538"/>
                </a:lnTo>
                <a:lnTo>
                  <a:pt x="39285" y="8569"/>
                </a:lnTo>
                <a:lnTo>
                  <a:pt x="39255" y="8630"/>
                </a:lnTo>
                <a:lnTo>
                  <a:pt x="39255" y="8326"/>
                </a:lnTo>
                <a:close/>
                <a:moveTo>
                  <a:pt x="34089" y="7657"/>
                </a:moveTo>
                <a:lnTo>
                  <a:pt x="34181" y="7840"/>
                </a:lnTo>
                <a:cubicBezTo>
                  <a:pt x="34150" y="7900"/>
                  <a:pt x="34150" y="7961"/>
                  <a:pt x="34120" y="8052"/>
                </a:cubicBezTo>
                <a:cubicBezTo>
                  <a:pt x="34089" y="8113"/>
                  <a:pt x="34059" y="8204"/>
                  <a:pt x="34059" y="8295"/>
                </a:cubicBezTo>
                <a:cubicBezTo>
                  <a:pt x="33998" y="8417"/>
                  <a:pt x="33938" y="8569"/>
                  <a:pt x="33877" y="8721"/>
                </a:cubicBezTo>
                <a:lnTo>
                  <a:pt x="33846" y="8599"/>
                </a:lnTo>
                <a:cubicBezTo>
                  <a:pt x="33877" y="8569"/>
                  <a:pt x="33877" y="8538"/>
                  <a:pt x="33877" y="8508"/>
                </a:cubicBezTo>
                <a:cubicBezTo>
                  <a:pt x="33907" y="8447"/>
                  <a:pt x="33938" y="8356"/>
                  <a:pt x="33968" y="8295"/>
                </a:cubicBezTo>
                <a:cubicBezTo>
                  <a:pt x="33998" y="8174"/>
                  <a:pt x="34029" y="8083"/>
                  <a:pt x="34059" y="7961"/>
                </a:cubicBezTo>
                <a:cubicBezTo>
                  <a:pt x="34089" y="7870"/>
                  <a:pt x="34089" y="7840"/>
                  <a:pt x="34089" y="7779"/>
                </a:cubicBezTo>
                <a:cubicBezTo>
                  <a:pt x="34089" y="7718"/>
                  <a:pt x="34089" y="7718"/>
                  <a:pt x="34089" y="7657"/>
                </a:cubicBezTo>
                <a:close/>
                <a:moveTo>
                  <a:pt x="35335" y="8387"/>
                </a:moveTo>
                <a:cubicBezTo>
                  <a:pt x="35366" y="8508"/>
                  <a:pt x="35426" y="8599"/>
                  <a:pt x="35457" y="8721"/>
                </a:cubicBezTo>
                <a:lnTo>
                  <a:pt x="35426" y="8690"/>
                </a:lnTo>
                <a:cubicBezTo>
                  <a:pt x="35396" y="8660"/>
                  <a:pt x="35366" y="8630"/>
                  <a:pt x="35305" y="8599"/>
                </a:cubicBezTo>
                <a:cubicBezTo>
                  <a:pt x="35305" y="8538"/>
                  <a:pt x="35335" y="8447"/>
                  <a:pt x="35335" y="8387"/>
                </a:cubicBezTo>
                <a:close/>
                <a:moveTo>
                  <a:pt x="35882" y="8356"/>
                </a:moveTo>
                <a:lnTo>
                  <a:pt x="35943" y="8630"/>
                </a:lnTo>
                <a:lnTo>
                  <a:pt x="35943" y="8690"/>
                </a:lnTo>
                <a:cubicBezTo>
                  <a:pt x="35943" y="8721"/>
                  <a:pt x="35912" y="8812"/>
                  <a:pt x="35912" y="8842"/>
                </a:cubicBezTo>
                <a:cubicBezTo>
                  <a:pt x="35882" y="8842"/>
                  <a:pt x="35882" y="8812"/>
                  <a:pt x="35852" y="8812"/>
                </a:cubicBezTo>
                <a:lnTo>
                  <a:pt x="35821" y="8721"/>
                </a:lnTo>
                <a:lnTo>
                  <a:pt x="35882" y="8356"/>
                </a:lnTo>
                <a:close/>
                <a:moveTo>
                  <a:pt x="37037" y="8326"/>
                </a:moveTo>
                <a:cubicBezTo>
                  <a:pt x="37037" y="8447"/>
                  <a:pt x="37037" y="8569"/>
                  <a:pt x="37067" y="8721"/>
                </a:cubicBezTo>
                <a:cubicBezTo>
                  <a:pt x="37067" y="8842"/>
                  <a:pt x="37067" y="8873"/>
                  <a:pt x="37067" y="8964"/>
                </a:cubicBezTo>
                <a:cubicBezTo>
                  <a:pt x="37067" y="8903"/>
                  <a:pt x="37037" y="8873"/>
                  <a:pt x="37006" y="8842"/>
                </a:cubicBezTo>
                <a:cubicBezTo>
                  <a:pt x="36976" y="8782"/>
                  <a:pt x="36976" y="8751"/>
                  <a:pt x="36945" y="8721"/>
                </a:cubicBezTo>
                <a:cubicBezTo>
                  <a:pt x="36945" y="8660"/>
                  <a:pt x="36976" y="8599"/>
                  <a:pt x="36976" y="8538"/>
                </a:cubicBezTo>
                <a:cubicBezTo>
                  <a:pt x="37006" y="8478"/>
                  <a:pt x="37006" y="8417"/>
                  <a:pt x="37037" y="8326"/>
                </a:cubicBezTo>
                <a:close/>
                <a:moveTo>
                  <a:pt x="36794" y="9237"/>
                </a:moveTo>
                <a:cubicBezTo>
                  <a:pt x="36794" y="9268"/>
                  <a:pt x="36824" y="9268"/>
                  <a:pt x="36824" y="9298"/>
                </a:cubicBezTo>
                <a:lnTo>
                  <a:pt x="36794" y="9268"/>
                </a:lnTo>
                <a:lnTo>
                  <a:pt x="36794" y="9237"/>
                </a:lnTo>
                <a:close/>
                <a:moveTo>
                  <a:pt x="40409" y="8508"/>
                </a:moveTo>
                <a:cubicBezTo>
                  <a:pt x="40439" y="8538"/>
                  <a:pt x="40470" y="8569"/>
                  <a:pt x="40500" y="8599"/>
                </a:cubicBezTo>
                <a:lnTo>
                  <a:pt x="40500" y="8630"/>
                </a:lnTo>
                <a:lnTo>
                  <a:pt x="40531" y="8660"/>
                </a:lnTo>
                <a:cubicBezTo>
                  <a:pt x="40561" y="8660"/>
                  <a:pt x="40591" y="8690"/>
                  <a:pt x="40622" y="8690"/>
                </a:cubicBezTo>
                <a:lnTo>
                  <a:pt x="40713" y="8690"/>
                </a:lnTo>
                <a:lnTo>
                  <a:pt x="40713" y="8751"/>
                </a:lnTo>
                <a:lnTo>
                  <a:pt x="40713" y="8903"/>
                </a:lnTo>
                <a:cubicBezTo>
                  <a:pt x="40652" y="8994"/>
                  <a:pt x="40591" y="9116"/>
                  <a:pt x="40561" y="9237"/>
                </a:cubicBezTo>
                <a:cubicBezTo>
                  <a:pt x="40531" y="9298"/>
                  <a:pt x="40500" y="9328"/>
                  <a:pt x="40500" y="9389"/>
                </a:cubicBezTo>
                <a:cubicBezTo>
                  <a:pt x="40470" y="9298"/>
                  <a:pt x="40439" y="9207"/>
                  <a:pt x="40409" y="9116"/>
                </a:cubicBezTo>
                <a:lnTo>
                  <a:pt x="40409" y="9055"/>
                </a:lnTo>
                <a:lnTo>
                  <a:pt x="40409" y="8903"/>
                </a:lnTo>
                <a:lnTo>
                  <a:pt x="40409" y="8630"/>
                </a:lnTo>
                <a:cubicBezTo>
                  <a:pt x="40409" y="8599"/>
                  <a:pt x="40409" y="8538"/>
                  <a:pt x="40409" y="8508"/>
                </a:cubicBezTo>
                <a:close/>
                <a:moveTo>
                  <a:pt x="21481" y="9177"/>
                </a:moveTo>
                <a:cubicBezTo>
                  <a:pt x="21481" y="9268"/>
                  <a:pt x="21450" y="9359"/>
                  <a:pt x="21450" y="9480"/>
                </a:cubicBezTo>
                <a:lnTo>
                  <a:pt x="21420" y="9480"/>
                </a:lnTo>
                <a:lnTo>
                  <a:pt x="21420" y="9420"/>
                </a:lnTo>
                <a:lnTo>
                  <a:pt x="21450" y="9177"/>
                </a:lnTo>
                <a:close/>
                <a:moveTo>
                  <a:pt x="38890" y="7688"/>
                </a:moveTo>
                <a:lnTo>
                  <a:pt x="38890" y="7900"/>
                </a:lnTo>
                <a:cubicBezTo>
                  <a:pt x="38890" y="8052"/>
                  <a:pt x="38890" y="8174"/>
                  <a:pt x="38890" y="8326"/>
                </a:cubicBezTo>
                <a:cubicBezTo>
                  <a:pt x="38890" y="8569"/>
                  <a:pt x="38890" y="8842"/>
                  <a:pt x="38890" y="9085"/>
                </a:cubicBezTo>
                <a:lnTo>
                  <a:pt x="38890" y="9511"/>
                </a:lnTo>
                <a:cubicBezTo>
                  <a:pt x="38890" y="9450"/>
                  <a:pt x="38860" y="9420"/>
                  <a:pt x="38860" y="9359"/>
                </a:cubicBezTo>
                <a:cubicBezTo>
                  <a:pt x="38829" y="9177"/>
                  <a:pt x="38799" y="9025"/>
                  <a:pt x="38768" y="8842"/>
                </a:cubicBezTo>
                <a:cubicBezTo>
                  <a:pt x="38768" y="8751"/>
                  <a:pt x="38768" y="8630"/>
                  <a:pt x="38738" y="8538"/>
                </a:cubicBezTo>
                <a:lnTo>
                  <a:pt x="38708" y="8265"/>
                </a:lnTo>
                <a:lnTo>
                  <a:pt x="38708" y="8022"/>
                </a:lnTo>
                <a:cubicBezTo>
                  <a:pt x="38768" y="7900"/>
                  <a:pt x="38829" y="7809"/>
                  <a:pt x="38890" y="7688"/>
                </a:cubicBezTo>
                <a:close/>
                <a:moveTo>
                  <a:pt x="24397" y="6108"/>
                </a:moveTo>
                <a:lnTo>
                  <a:pt x="24428" y="6138"/>
                </a:lnTo>
                <a:cubicBezTo>
                  <a:pt x="24428" y="6199"/>
                  <a:pt x="24397" y="6260"/>
                  <a:pt x="24397" y="6321"/>
                </a:cubicBezTo>
                <a:cubicBezTo>
                  <a:pt x="24397" y="6442"/>
                  <a:pt x="24367" y="6564"/>
                  <a:pt x="24367" y="6685"/>
                </a:cubicBezTo>
                <a:cubicBezTo>
                  <a:pt x="24337" y="6837"/>
                  <a:pt x="24367" y="6867"/>
                  <a:pt x="24367" y="6959"/>
                </a:cubicBezTo>
                <a:lnTo>
                  <a:pt x="24367" y="7384"/>
                </a:lnTo>
                <a:cubicBezTo>
                  <a:pt x="24367" y="7414"/>
                  <a:pt x="24367" y="7445"/>
                  <a:pt x="24367" y="7445"/>
                </a:cubicBezTo>
                <a:cubicBezTo>
                  <a:pt x="24337" y="7627"/>
                  <a:pt x="24337" y="7779"/>
                  <a:pt x="24306" y="7961"/>
                </a:cubicBezTo>
                <a:lnTo>
                  <a:pt x="24306" y="8447"/>
                </a:lnTo>
                <a:lnTo>
                  <a:pt x="24306" y="8933"/>
                </a:lnTo>
                <a:cubicBezTo>
                  <a:pt x="24306" y="9085"/>
                  <a:pt x="24337" y="9298"/>
                  <a:pt x="24367" y="9480"/>
                </a:cubicBezTo>
                <a:cubicBezTo>
                  <a:pt x="24367" y="9511"/>
                  <a:pt x="24367" y="9541"/>
                  <a:pt x="24367" y="9572"/>
                </a:cubicBezTo>
                <a:lnTo>
                  <a:pt x="24367" y="9602"/>
                </a:lnTo>
                <a:cubicBezTo>
                  <a:pt x="24276" y="9207"/>
                  <a:pt x="24185" y="8812"/>
                  <a:pt x="24154" y="8417"/>
                </a:cubicBezTo>
                <a:cubicBezTo>
                  <a:pt x="24154" y="8204"/>
                  <a:pt x="24124" y="7992"/>
                  <a:pt x="24124" y="7779"/>
                </a:cubicBezTo>
                <a:cubicBezTo>
                  <a:pt x="24124" y="7749"/>
                  <a:pt x="24154" y="7688"/>
                  <a:pt x="24185" y="7657"/>
                </a:cubicBezTo>
                <a:cubicBezTo>
                  <a:pt x="24215" y="7536"/>
                  <a:pt x="24215" y="7414"/>
                  <a:pt x="24245" y="7323"/>
                </a:cubicBezTo>
                <a:cubicBezTo>
                  <a:pt x="24245" y="7262"/>
                  <a:pt x="24245" y="7202"/>
                  <a:pt x="24276" y="7171"/>
                </a:cubicBezTo>
                <a:lnTo>
                  <a:pt x="24306" y="7019"/>
                </a:lnTo>
                <a:cubicBezTo>
                  <a:pt x="24306" y="6837"/>
                  <a:pt x="24337" y="6685"/>
                  <a:pt x="24337" y="6503"/>
                </a:cubicBezTo>
                <a:cubicBezTo>
                  <a:pt x="24337" y="6442"/>
                  <a:pt x="24337" y="6381"/>
                  <a:pt x="24337" y="6321"/>
                </a:cubicBezTo>
                <a:cubicBezTo>
                  <a:pt x="24337" y="6260"/>
                  <a:pt x="24367" y="6199"/>
                  <a:pt x="24397" y="6108"/>
                </a:cubicBezTo>
                <a:close/>
                <a:moveTo>
                  <a:pt x="34576" y="8326"/>
                </a:moveTo>
                <a:lnTo>
                  <a:pt x="34606" y="8356"/>
                </a:lnTo>
                <a:lnTo>
                  <a:pt x="34636" y="8478"/>
                </a:lnTo>
                <a:lnTo>
                  <a:pt x="34576" y="8538"/>
                </a:lnTo>
                <a:lnTo>
                  <a:pt x="34576" y="8599"/>
                </a:lnTo>
                <a:lnTo>
                  <a:pt x="34545" y="8660"/>
                </a:lnTo>
                <a:cubicBezTo>
                  <a:pt x="34515" y="8721"/>
                  <a:pt x="34515" y="8782"/>
                  <a:pt x="34484" y="8842"/>
                </a:cubicBezTo>
                <a:cubicBezTo>
                  <a:pt x="34454" y="8903"/>
                  <a:pt x="34454" y="8964"/>
                  <a:pt x="34424" y="9025"/>
                </a:cubicBezTo>
                <a:cubicBezTo>
                  <a:pt x="34424" y="9085"/>
                  <a:pt x="34363" y="9237"/>
                  <a:pt x="34363" y="9359"/>
                </a:cubicBezTo>
                <a:cubicBezTo>
                  <a:pt x="34333" y="9480"/>
                  <a:pt x="34333" y="9511"/>
                  <a:pt x="34302" y="9602"/>
                </a:cubicBezTo>
                <a:cubicBezTo>
                  <a:pt x="34302" y="9572"/>
                  <a:pt x="34272" y="9541"/>
                  <a:pt x="34241" y="9511"/>
                </a:cubicBezTo>
                <a:lnTo>
                  <a:pt x="34302" y="9359"/>
                </a:lnTo>
                <a:cubicBezTo>
                  <a:pt x="34302" y="9298"/>
                  <a:pt x="34333" y="9268"/>
                  <a:pt x="34333" y="9237"/>
                </a:cubicBezTo>
                <a:cubicBezTo>
                  <a:pt x="34363" y="9116"/>
                  <a:pt x="34393" y="8994"/>
                  <a:pt x="34454" y="8873"/>
                </a:cubicBezTo>
                <a:cubicBezTo>
                  <a:pt x="34484" y="8751"/>
                  <a:pt x="34484" y="8690"/>
                  <a:pt x="34515" y="8599"/>
                </a:cubicBezTo>
                <a:lnTo>
                  <a:pt x="34576" y="8326"/>
                </a:lnTo>
                <a:close/>
                <a:moveTo>
                  <a:pt x="44298" y="9328"/>
                </a:moveTo>
                <a:cubicBezTo>
                  <a:pt x="44328" y="9359"/>
                  <a:pt x="44359" y="9420"/>
                  <a:pt x="44389" y="9480"/>
                </a:cubicBezTo>
                <a:lnTo>
                  <a:pt x="44389" y="9511"/>
                </a:lnTo>
                <a:lnTo>
                  <a:pt x="44420" y="9572"/>
                </a:lnTo>
                <a:cubicBezTo>
                  <a:pt x="44389" y="9602"/>
                  <a:pt x="44359" y="9632"/>
                  <a:pt x="44328" y="9632"/>
                </a:cubicBezTo>
                <a:lnTo>
                  <a:pt x="44328" y="9480"/>
                </a:lnTo>
                <a:cubicBezTo>
                  <a:pt x="44328" y="9420"/>
                  <a:pt x="44298" y="9359"/>
                  <a:pt x="44298" y="9328"/>
                </a:cubicBezTo>
                <a:close/>
                <a:moveTo>
                  <a:pt x="24845" y="9615"/>
                </a:moveTo>
                <a:cubicBezTo>
                  <a:pt x="24848" y="9621"/>
                  <a:pt x="24850" y="9626"/>
                  <a:pt x="24853" y="9632"/>
                </a:cubicBezTo>
                <a:lnTo>
                  <a:pt x="24853" y="9663"/>
                </a:lnTo>
                <a:lnTo>
                  <a:pt x="24845" y="9615"/>
                </a:lnTo>
                <a:close/>
                <a:moveTo>
                  <a:pt x="42050" y="8599"/>
                </a:moveTo>
                <a:lnTo>
                  <a:pt x="42050" y="8599"/>
                </a:lnTo>
                <a:cubicBezTo>
                  <a:pt x="42050" y="8599"/>
                  <a:pt x="42080" y="8630"/>
                  <a:pt x="42080" y="8630"/>
                </a:cubicBezTo>
                <a:cubicBezTo>
                  <a:pt x="42141" y="8690"/>
                  <a:pt x="42171" y="8721"/>
                  <a:pt x="42232" y="8751"/>
                </a:cubicBezTo>
                <a:cubicBezTo>
                  <a:pt x="42262" y="8782"/>
                  <a:pt x="42323" y="8812"/>
                  <a:pt x="42384" y="8842"/>
                </a:cubicBezTo>
                <a:lnTo>
                  <a:pt x="42384" y="8903"/>
                </a:lnTo>
                <a:lnTo>
                  <a:pt x="42384" y="9359"/>
                </a:lnTo>
                <a:lnTo>
                  <a:pt x="42384" y="9602"/>
                </a:lnTo>
                <a:cubicBezTo>
                  <a:pt x="42384" y="9602"/>
                  <a:pt x="42384" y="9632"/>
                  <a:pt x="42384" y="9663"/>
                </a:cubicBezTo>
                <a:cubicBezTo>
                  <a:pt x="42384" y="9663"/>
                  <a:pt x="42384" y="9693"/>
                  <a:pt x="42384" y="9723"/>
                </a:cubicBezTo>
                <a:lnTo>
                  <a:pt x="42232" y="9480"/>
                </a:lnTo>
                <a:lnTo>
                  <a:pt x="42202" y="9420"/>
                </a:lnTo>
                <a:cubicBezTo>
                  <a:pt x="42171" y="9146"/>
                  <a:pt x="42111" y="8873"/>
                  <a:pt x="42050" y="8599"/>
                </a:cubicBezTo>
                <a:close/>
                <a:moveTo>
                  <a:pt x="22331" y="8690"/>
                </a:moveTo>
                <a:cubicBezTo>
                  <a:pt x="22362" y="8751"/>
                  <a:pt x="22392" y="8812"/>
                  <a:pt x="22392" y="8873"/>
                </a:cubicBezTo>
                <a:cubicBezTo>
                  <a:pt x="22483" y="9146"/>
                  <a:pt x="22544" y="9420"/>
                  <a:pt x="22574" y="9693"/>
                </a:cubicBezTo>
                <a:cubicBezTo>
                  <a:pt x="22574" y="9723"/>
                  <a:pt x="22574" y="9723"/>
                  <a:pt x="22574" y="9754"/>
                </a:cubicBezTo>
                <a:lnTo>
                  <a:pt x="22544" y="9754"/>
                </a:lnTo>
                <a:lnTo>
                  <a:pt x="22544" y="9723"/>
                </a:lnTo>
                <a:cubicBezTo>
                  <a:pt x="22514" y="9450"/>
                  <a:pt x="22422" y="9177"/>
                  <a:pt x="22271" y="8933"/>
                </a:cubicBezTo>
                <a:lnTo>
                  <a:pt x="22271" y="8903"/>
                </a:lnTo>
                <a:cubicBezTo>
                  <a:pt x="22301" y="8842"/>
                  <a:pt x="22301" y="8782"/>
                  <a:pt x="22331" y="8690"/>
                </a:cubicBezTo>
                <a:close/>
                <a:moveTo>
                  <a:pt x="43052" y="9328"/>
                </a:moveTo>
                <a:cubicBezTo>
                  <a:pt x="43071" y="9481"/>
                  <a:pt x="43079" y="9646"/>
                  <a:pt x="43081" y="9815"/>
                </a:cubicBezTo>
                <a:lnTo>
                  <a:pt x="43081" y="9815"/>
                </a:lnTo>
                <a:cubicBezTo>
                  <a:pt x="43079" y="9769"/>
                  <a:pt x="43071" y="9731"/>
                  <a:pt x="43052" y="9693"/>
                </a:cubicBezTo>
                <a:cubicBezTo>
                  <a:pt x="43022" y="9602"/>
                  <a:pt x="43052" y="9480"/>
                  <a:pt x="43052" y="9389"/>
                </a:cubicBezTo>
                <a:cubicBezTo>
                  <a:pt x="43052" y="9357"/>
                  <a:pt x="43052" y="9340"/>
                  <a:pt x="43052" y="9328"/>
                </a:cubicBezTo>
                <a:close/>
                <a:moveTo>
                  <a:pt x="39498" y="8933"/>
                </a:moveTo>
                <a:cubicBezTo>
                  <a:pt x="39498" y="8964"/>
                  <a:pt x="39528" y="8994"/>
                  <a:pt x="39558" y="9025"/>
                </a:cubicBezTo>
                <a:lnTo>
                  <a:pt x="39619" y="9207"/>
                </a:lnTo>
                <a:lnTo>
                  <a:pt x="39619" y="9328"/>
                </a:lnTo>
                <a:lnTo>
                  <a:pt x="39558" y="9723"/>
                </a:lnTo>
                <a:cubicBezTo>
                  <a:pt x="39558" y="9754"/>
                  <a:pt x="39558" y="9784"/>
                  <a:pt x="39558" y="9845"/>
                </a:cubicBezTo>
                <a:lnTo>
                  <a:pt x="39528" y="9784"/>
                </a:lnTo>
                <a:cubicBezTo>
                  <a:pt x="39467" y="9754"/>
                  <a:pt x="39437" y="9693"/>
                  <a:pt x="39376" y="9663"/>
                </a:cubicBezTo>
                <a:lnTo>
                  <a:pt x="39315" y="9632"/>
                </a:lnTo>
                <a:lnTo>
                  <a:pt x="39315" y="9541"/>
                </a:lnTo>
                <a:cubicBezTo>
                  <a:pt x="39315" y="9450"/>
                  <a:pt x="39346" y="9389"/>
                  <a:pt x="39376" y="9298"/>
                </a:cubicBezTo>
                <a:cubicBezTo>
                  <a:pt x="39376" y="9207"/>
                  <a:pt x="39406" y="9116"/>
                  <a:pt x="39437" y="9025"/>
                </a:cubicBezTo>
                <a:lnTo>
                  <a:pt x="39467" y="9025"/>
                </a:lnTo>
                <a:cubicBezTo>
                  <a:pt x="39467" y="8994"/>
                  <a:pt x="39498" y="8964"/>
                  <a:pt x="39498" y="8933"/>
                </a:cubicBezTo>
                <a:close/>
                <a:moveTo>
                  <a:pt x="33178" y="8721"/>
                </a:moveTo>
                <a:lnTo>
                  <a:pt x="33269" y="8782"/>
                </a:lnTo>
                <a:lnTo>
                  <a:pt x="33300" y="8782"/>
                </a:lnTo>
                <a:lnTo>
                  <a:pt x="33360" y="8873"/>
                </a:lnTo>
                <a:cubicBezTo>
                  <a:pt x="33360" y="8994"/>
                  <a:pt x="33391" y="9085"/>
                  <a:pt x="33451" y="9177"/>
                </a:cubicBezTo>
                <a:cubicBezTo>
                  <a:pt x="33482" y="9298"/>
                  <a:pt x="33543" y="9389"/>
                  <a:pt x="33603" y="9511"/>
                </a:cubicBezTo>
                <a:cubicBezTo>
                  <a:pt x="33603" y="9541"/>
                  <a:pt x="33603" y="9541"/>
                  <a:pt x="33573" y="9572"/>
                </a:cubicBezTo>
                <a:lnTo>
                  <a:pt x="33573" y="9632"/>
                </a:lnTo>
                <a:lnTo>
                  <a:pt x="33543" y="9754"/>
                </a:lnTo>
                <a:cubicBezTo>
                  <a:pt x="33543" y="9815"/>
                  <a:pt x="33512" y="9875"/>
                  <a:pt x="33512" y="9936"/>
                </a:cubicBezTo>
                <a:cubicBezTo>
                  <a:pt x="33451" y="9693"/>
                  <a:pt x="33360" y="9450"/>
                  <a:pt x="33239" y="9237"/>
                </a:cubicBezTo>
                <a:cubicBezTo>
                  <a:pt x="33208" y="9177"/>
                  <a:pt x="33178" y="9146"/>
                  <a:pt x="33148" y="9085"/>
                </a:cubicBezTo>
                <a:cubicBezTo>
                  <a:pt x="33148" y="9025"/>
                  <a:pt x="33148" y="8994"/>
                  <a:pt x="33148" y="8933"/>
                </a:cubicBezTo>
                <a:lnTo>
                  <a:pt x="33178" y="8721"/>
                </a:lnTo>
                <a:close/>
                <a:moveTo>
                  <a:pt x="37432" y="9784"/>
                </a:moveTo>
                <a:lnTo>
                  <a:pt x="37401" y="9936"/>
                </a:lnTo>
                <a:lnTo>
                  <a:pt x="37371" y="9815"/>
                </a:lnTo>
                <a:lnTo>
                  <a:pt x="37432" y="9784"/>
                </a:lnTo>
                <a:close/>
                <a:moveTo>
                  <a:pt x="25947" y="6989"/>
                </a:moveTo>
                <a:lnTo>
                  <a:pt x="25947" y="7111"/>
                </a:lnTo>
                <a:lnTo>
                  <a:pt x="25947" y="7293"/>
                </a:lnTo>
                <a:lnTo>
                  <a:pt x="25947" y="7749"/>
                </a:lnTo>
                <a:lnTo>
                  <a:pt x="25947" y="7900"/>
                </a:lnTo>
                <a:cubicBezTo>
                  <a:pt x="25947" y="8204"/>
                  <a:pt x="25917" y="8538"/>
                  <a:pt x="25917" y="8842"/>
                </a:cubicBezTo>
                <a:lnTo>
                  <a:pt x="25917" y="9055"/>
                </a:lnTo>
                <a:cubicBezTo>
                  <a:pt x="25917" y="9146"/>
                  <a:pt x="25886" y="9268"/>
                  <a:pt x="25856" y="9389"/>
                </a:cubicBezTo>
                <a:cubicBezTo>
                  <a:pt x="25856" y="9480"/>
                  <a:pt x="25825" y="9693"/>
                  <a:pt x="25795" y="9845"/>
                </a:cubicBezTo>
                <a:cubicBezTo>
                  <a:pt x="25795" y="9906"/>
                  <a:pt x="25795" y="9936"/>
                  <a:pt x="25765" y="9997"/>
                </a:cubicBezTo>
                <a:cubicBezTo>
                  <a:pt x="25765" y="9936"/>
                  <a:pt x="25734" y="9845"/>
                  <a:pt x="25734" y="9784"/>
                </a:cubicBezTo>
                <a:cubicBezTo>
                  <a:pt x="25734" y="9541"/>
                  <a:pt x="25704" y="9268"/>
                  <a:pt x="25673" y="9025"/>
                </a:cubicBezTo>
                <a:cubicBezTo>
                  <a:pt x="25643" y="8782"/>
                  <a:pt x="25643" y="8569"/>
                  <a:pt x="25643" y="8356"/>
                </a:cubicBezTo>
                <a:lnTo>
                  <a:pt x="25643" y="8022"/>
                </a:lnTo>
                <a:cubicBezTo>
                  <a:pt x="25643" y="7992"/>
                  <a:pt x="25643" y="7961"/>
                  <a:pt x="25643" y="7931"/>
                </a:cubicBezTo>
                <a:lnTo>
                  <a:pt x="25643" y="7688"/>
                </a:lnTo>
                <a:lnTo>
                  <a:pt x="25643" y="7262"/>
                </a:lnTo>
                <a:lnTo>
                  <a:pt x="25643" y="7080"/>
                </a:lnTo>
                <a:cubicBezTo>
                  <a:pt x="25704" y="7080"/>
                  <a:pt x="25765" y="7050"/>
                  <a:pt x="25856" y="7019"/>
                </a:cubicBezTo>
                <a:lnTo>
                  <a:pt x="25947" y="6989"/>
                </a:lnTo>
                <a:close/>
                <a:moveTo>
                  <a:pt x="40743" y="9693"/>
                </a:moveTo>
                <a:lnTo>
                  <a:pt x="40743" y="9936"/>
                </a:lnTo>
                <a:lnTo>
                  <a:pt x="40743" y="9966"/>
                </a:lnTo>
                <a:cubicBezTo>
                  <a:pt x="40743" y="9997"/>
                  <a:pt x="40743" y="10058"/>
                  <a:pt x="40713" y="10088"/>
                </a:cubicBezTo>
                <a:lnTo>
                  <a:pt x="40683" y="10058"/>
                </a:lnTo>
                <a:lnTo>
                  <a:pt x="40622" y="10058"/>
                </a:lnTo>
                <a:cubicBezTo>
                  <a:pt x="40622" y="10027"/>
                  <a:pt x="40622" y="9997"/>
                  <a:pt x="40622" y="9997"/>
                </a:cubicBezTo>
                <a:lnTo>
                  <a:pt x="40713" y="9754"/>
                </a:lnTo>
                <a:cubicBezTo>
                  <a:pt x="40713" y="9723"/>
                  <a:pt x="40713" y="9693"/>
                  <a:pt x="40743" y="9693"/>
                </a:cubicBezTo>
                <a:close/>
                <a:moveTo>
                  <a:pt x="36064" y="9359"/>
                </a:moveTo>
                <a:lnTo>
                  <a:pt x="36064" y="9511"/>
                </a:lnTo>
                <a:lnTo>
                  <a:pt x="36064" y="9663"/>
                </a:lnTo>
                <a:cubicBezTo>
                  <a:pt x="36064" y="9845"/>
                  <a:pt x="36064" y="10058"/>
                  <a:pt x="36064" y="10210"/>
                </a:cubicBezTo>
                <a:lnTo>
                  <a:pt x="36064" y="10240"/>
                </a:lnTo>
                <a:cubicBezTo>
                  <a:pt x="36034" y="10149"/>
                  <a:pt x="36004" y="10027"/>
                  <a:pt x="35973" y="9906"/>
                </a:cubicBezTo>
                <a:cubicBezTo>
                  <a:pt x="35973" y="9784"/>
                  <a:pt x="35912" y="9602"/>
                  <a:pt x="35852" y="9480"/>
                </a:cubicBezTo>
                <a:lnTo>
                  <a:pt x="35821" y="9389"/>
                </a:lnTo>
                <a:cubicBezTo>
                  <a:pt x="35852" y="9389"/>
                  <a:pt x="35882" y="9389"/>
                  <a:pt x="35912" y="9420"/>
                </a:cubicBezTo>
                <a:cubicBezTo>
                  <a:pt x="35973" y="9389"/>
                  <a:pt x="36004" y="9389"/>
                  <a:pt x="36064" y="9359"/>
                </a:cubicBezTo>
                <a:close/>
                <a:moveTo>
                  <a:pt x="23790" y="9875"/>
                </a:moveTo>
                <a:lnTo>
                  <a:pt x="23881" y="9966"/>
                </a:lnTo>
                <a:lnTo>
                  <a:pt x="23911" y="9997"/>
                </a:lnTo>
                <a:cubicBezTo>
                  <a:pt x="23911" y="10027"/>
                  <a:pt x="23942" y="10088"/>
                  <a:pt x="24002" y="10088"/>
                </a:cubicBezTo>
                <a:cubicBezTo>
                  <a:pt x="24033" y="10149"/>
                  <a:pt x="24063" y="10149"/>
                  <a:pt x="24124" y="10179"/>
                </a:cubicBezTo>
                <a:lnTo>
                  <a:pt x="24124" y="10210"/>
                </a:lnTo>
                <a:lnTo>
                  <a:pt x="24094" y="10301"/>
                </a:lnTo>
                <a:lnTo>
                  <a:pt x="24033" y="10270"/>
                </a:lnTo>
                <a:cubicBezTo>
                  <a:pt x="23972" y="10210"/>
                  <a:pt x="23911" y="10149"/>
                  <a:pt x="23881" y="10088"/>
                </a:cubicBezTo>
                <a:cubicBezTo>
                  <a:pt x="23850" y="10058"/>
                  <a:pt x="23820" y="9997"/>
                  <a:pt x="23790" y="9966"/>
                </a:cubicBezTo>
                <a:cubicBezTo>
                  <a:pt x="23790" y="9936"/>
                  <a:pt x="23790" y="9906"/>
                  <a:pt x="23790" y="9875"/>
                </a:cubicBezTo>
                <a:close/>
                <a:moveTo>
                  <a:pt x="20782" y="9784"/>
                </a:moveTo>
                <a:cubicBezTo>
                  <a:pt x="20782" y="9875"/>
                  <a:pt x="20751" y="9966"/>
                  <a:pt x="20751" y="10027"/>
                </a:cubicBezTo>
                <a:lnTo>
                  <a:pt x="20721" y="10027"/>
                </a:lnTo>
                <a:lnTo>
                  <a:pt x="20569" y="10118"/>
                </a:lnTo>
                <a:cubicBezTo>
                  <a:pt x="20539" y="10149"/>
                  <a:pt x="20478" y="10179"/>
                  <a:pt x="20448" y="10210"/>
                </a:cubicBezTo>
                <a:cubicBezTo>
                  <a:pt x="20387" y="10240"/>
                  <a:pt x="20326" y="10301"/>
                  <a:pt x="20265" y="10361"/>
                </a:cubicBezTo>
                <a:lnTo>
                  <a:pt x="20144" y="10301"/>
                </a:lnTo>
                <a:lnTo>
                  <a:pt x="20113" y="10301"/>
                </a:lnTo>
                <a:lnTo>
                  <a:pt x="20508" y="9997"/>
                </a:lnTo>
                <a:cubicBezTo>
                  <a:pt x="20600" y="9936"/>
                  <a:pt x="20691" y="9845"/>
                  <a:pt x="20782" y="9784"/>
                </a:cubicBezTo>
                <a:close/>
                <a:moveTo>
                  <a:pt x="34636" y="9632"/>
                </a:moveTo>
                <a:lnTo>
                  <a:pt x="34636" y="9754"/>
                </a:lnTo>
                <a:lnTo>
                  <a:pt x="34636" y="10027"/>
                </a:lnTo>
                <a:cubicBezTo>
                  <a:pt x="34667" y="10088"/>
                  <a:pt x="34636" y="10118"/>
                  <a:pt x="34636" y="10118"/>
                </a:cubicBezTo>
                <a:lnTo>
                  <a:pt x="34606" y="10574"/>
                </a:lnTo>
                <a:lnTo>
                  <a:pt x="34606" y="10544"/>
                </a:lnTo>
                <a:lnTo>
                  <a:pt x="34576" y="10422"/>
                </a:lnTo>
                <a:lnTo>
                  <a:pt x="34576" y="10392"/>
                </a:lnTo>
                <a:cubicBezTo>
                  <a:pt x="34576" y="10240"/>
                  <a:pt x="34576" y="10088"/>
                  <a:pt x="34606" y="9936"/>
                </a:cubicBezTo>
                <a:cubicBezTo>
                  <a:pt x="34636" y="9784"/>
                  <a:pt x="34606" y="9723"/>
                  <a:pt x="34636" y="9632"/>
                </a:cubicBezTo>
                <a:close/>
                <a:moveTo>
                  <a:pt x="27101" y="7019"/>
                </a:moveTo>
                <a:lnTo>
                  <a:pt x="27162" y="7111"/>
                </a:lnTo>
                <a:lnTo>
                  <a:pt x="27193" y="7141"/>
                </a:lnTo>
                <a:lnTo>
                  <a:pt x="27193" y="7475"/>
                </a:lnTo>
                <a:lnTo>
                  <a:pt x="27193" y="8083"/>
                </a:lnTo>
                <a:cubicBezTo>
                  <a:pt x="27193" y="8508"/>
                  <a:pt x="27193" y="8903"/>
                  <a:pt x="27162" y="9328"/>
                </a:cubicBezTo>
                <a:cubicBezTo>
                  <a:pt x="27101" y="9723"/>
                  <a:pt x="27101" y="10179"/>
                  <a:pt x="27071" y="10605"/>
                </a:cubicBezTo>
                <a:lnTo>
                  <a:pt x="27071" y="10361"/>
                </a:lnTo>
                <a:cubicBezTo>
                  <a:pt x="27071" y="9966"/>
                  <a:pt x="27101" y="9541"/>
                  <a:pt x="27101" y="9116"/>
                </a:cubicBezTo>
                <a:lnTo>
                  <a:pt x="27101" y="8417"/>
                </a:lnTo>
                <a:lnTo>
                  <a:pt x="27101" y="8083"/>
                </a:lnTo>
                <a:cubicBezTo>
                  <a:pt x="27132" y="7961"/>
                  <a:pt x="27132" y="7840"/>
                  <a:pt x="27132" y="7688"/>
                </a:cubicBezTo>
                <a:cubicBezTo>
                  <a:pt x="27132" y="7475"/>
                  <a:pt x="27101" y="7262"/>
                  <a:pt x="27101" y="7050"/>
                </a:cubicBezTo>
                <a:lnTo>
                  <a:pt x="27101" y="7019"/>
                </a:lnTo>
                <a:close/>
                <a:moveTo>
                  <a:pt x="22878" y="9693"/>
                </a:moveTo>
                <a:cubicBezTo>
                  <a:pt x="22909" y="9723"/>
                  <a:pt x="22909" y="9754"/>
                  <a:pt x="22909" y="9784"/>
                </a:cubicBezTo>
                <a:cubicBezTo>
                  <a:pt x="22939" y="9966"/>
                  <a:pt x="22969" y="10118"/>
                  <a:pt x="22969" y="10270"/>
                </a:cubicBezTo>
                <a:cubicBezTo>
                  <a:pt x="22969" y="10386"/>
                  <a:pt x="22997" y="10502"/>
                  <a:pt x="23000" y="10618"/>
                </a:cubicBezTo>
                <a:lnTo>
                  <a:pt x="23000" y="10618"/>
                </a:lnTo>
                <a:cubicBezTo>
                  <a:pt x="22999" y="10593"/>
                  <a:pt x="22994" y="10569"/>
                  <a:pt x="22969" y="10544"/>
                </a:cubicBezTo>
                <a:cubicBezTo>
                  <a:pt x="22969" y="10544"/>
                  <a:pt x="22939" y="10513"/>
                  <a:pt x="22909" y="10483"/>
                </a:cubicBezTo>
                <a:lnTo>
                  <a:pt x="22909" y="10210"/>
                </a:lnTo>
                <a:cubicBezTo>
                  <a:pt x="22909" y="10118"/>
                  <a:pt x="22909" y="9906"/>
                  <a:pt x="22878" y="9754"/>
                </a:cubicBezTo>
                <a:lnTo>
                  <a:pt x="22878" y="9693"/>
                </a:lnTo>
                <a:close/>
                <a:moveTo>
                  <a:pt x="22119" y="9663"/>
                </a:moveTo>
                <a:cubicBezTo>
                  <a:pt x="22149" y="9784"/>
                  <a:pt x="22149" y="9936"/>
                  <a:pt x="22179" y="10088"/>
                </a:cubicBezTo>
                <a:cubicBezTo>
                  <a:pt x="22179" y="10179"/>
                  <a:pt x="22179" y="10270"/>
                  <a:pt x="22210" y="10392"/>
                </a:cubicBezTo>
                <a:cubicBezTo>
                  <a:pt x="22179" y="10392"/>
                  <a:pt x="22149" y="10422"/>
                  <a:pt x="22149" y="10453"/>
                </a:cubicBezTo>
                <a:lnTo>
                  <a:pt x="22119" y="10483"/>
                </a:lnTo>
                <a:cubicBezTo>
                  <a:pt x="22119" y="10513"/>
                  <a:pt x="22088" y="10544"/>
                  <a:pt x="22088" y="10574"/>
                </a:cubicBezTo>
                <a:lnTo>
                  <a:pt x="22058" y="10726"/>
                </a:lnTo>
                <a:lnTo>
                  <a:pt x="22058" y="10605"/>
                </a:lnTo>
                <a:cubicBezTo>
                  <a:pt x="22058" y="10392"/>
                  <a:pt x="22058" y="10210"/>
                  <a:pt x="22088" y="10027"/>
                </a:cubicBezTo>
                <a:cubicBezTo>
                  <a:pt x="22088" y="9906"/>
                  <a:pt x="22088" y="9815"/>
                  <a:pt x="22119" y="9693"/>
                </a:cubicBezTo>
                <a:lnTo>
                  <a:pt x="22119" y="9663"/>
                </a:lnTo>
                <a:close/>
                <a:moveTo>
                  <a:pt x="20751" y="10483"/>
                </a:moveTo>
                <a:lnTo>
                  <a:pt x="20721" y="10513"/>
                </a:lnTo>
                <a:lnTo>
                  <a:pt x="20721" y="10696"/>
                </a:lnTo>
                <a:lnTo>
                  <a:pt x="20721" y="10817"/>
                </a:lnTo>
                <a:cubicBezTo>
                  <a:pt x="20660" y="10726"/>
                  <a:pt x="20630" y="10665"/>
                  <a:pt x="20569" y="10605"/>
                </a:cubicBezTo>
                <a:cubicBezTo>
                  <a:pt x="20630" y="10574"/>
                  <a:pt x="20660" y="10513"/>
                  <a:pt x="20721" y="10483"/>
                </a:cubicBezTo>
                <a:close/>
                <a:moveTo>
                  <a:pt x="39923" y="9875"/>
                </a:moveTo>
                <a:cubicBezTo>
                  <a:pt x="39984" y="9906"/>
                  <a:pt x="40014" y="9936"/>
                  <a:pt x="40044" y="9997"/>
                </a:cubicBezTo>
                <a:lnTo>
                  <a:pt x="40075" y="9997"/>
                </a:lnTo>
                <a:lnTo>
                  <a:pt x="40075" y="10088"/>
                </a:lnTo>
                <a:cubicBezTo>
                  <a:pt x="40075" y="10210"/>
                  <a:pt x="40075" y="10331"/>
                  <a:pt x="40075" y="10453"/>
                </a:cubicBezTo>
                <a:cubicBezTo>
                  <a:pt x="40105" y="10605"/>
                  <a:pt x="40014" y="10696"/>
                  <a:pt x="39953" y="10817"/>
                </a:cubicBezTo>
                <a:lnTo>
                  <a:pt x="39923" y="10696"/>
                </a:lnTo>
                <a:lnTo>
                  <a:pt x="39923" y="10301"/>
                </a:lnTo>
                <a:lnTo>
                  <a:pt x="39923" y="9875"/>
                </a:lnTo>
                <a:close/>
                <a:moveTo>
                  <a:pt x="25977" y="10817"/>
                </a:moveTo>
                <a:lnTo>
                  <a:pt x="25977" y="10908"/>
                </a:lnTo>
                <a:lnTo>
                  <a:pt x="25977" y="10939"/>
                </a:lnTo>
                <a:lnTo>
                  <a:pt x="25947" y="10908"/>
                </a:lnTo>
                <a:lnTo>
                  <a:pt x="25977" y="10817"/>
                </a:lnTo>
                <a:close/>
                <a:moveTo>
                  <a:pt x="28165" y="6867"/>
                </a:moveTo>
                <a:cubicBezTo>
                  <a:pt x="28226" y="6989"/>
                  <a:pt x="28317" y="7111"/>
                  <a:pt x="28378" y="7202"/>
                </a:cubicBezTo>
                <a:cubicBezTo>
                  <a:pt x="28408" y="7384"/>
                  <a:pt x="28438" y="7536"/>
                  <a:pt x="28469" y="7718"/>
                </a:cubicBezTo>
                <a:cubicBezTo>
                  <a:pt x="28469" y="7840"/>
                  <a:pt x="28469" y="7992"/>
                  <a:pt x="28469" y="8113"/>
                </a:cubicBezTo>
                <a:cubicBezTo>
                  <a:pt x="28469" y="8144"/>
                  <a:pt x="28438" y="8174"/>
                  <a:pt x="28438" y="8204"/>
                </a:cubicBezTo>
                <a:cubicBezTo>
                  <a:pt x="28408" y="8235"/>
                  <a:pt x="28408" y="8295"/>
                  <a:pt x="28378" y="8326"/>
                </a:cubicBezTo>
                <a:cubicBezTo>
                  <a:pt x="28378" y="8356"/>
                  <a:pt x="28347" y="8417"/>
                  <a:pt x="28317" y="8478"/>
                </a:cubicBezTo>
                <a:cubicBezTo>
                  <a:pt x="28286" y="8599"/>
                  <a:pt x="28226" y="8721"/>
                  <a:pt x="28195" y="8873"/>
                </a:cubicBezTo>
                <a:cubicBezTo>
                  <a:pt x="28165" y="8994"/>
                  <a:pt x="28134" y="9146"/>
                  <a:pt x="28104" y="9268"/>
                </a:cubicBezTo>
                <a:cubicBezTo>
                  <a:pt x="28104" y="9420"/>
                  <a:pt x="28074" y="9602"/>
                  <a:pt x="28074" y="9754"/>
                </a:cubicBezTo>
                <a:cubicBezTo>
                  <a:pt x="28043" y="9906"/>
                  <a:pt x="28074" y="10058"/>
                  <a:pt x="28074" y="10210"/>
                </a:cubicBezTo>
                <a:lnTo>
                  <a:pt x="28013" y="10665"/>
                </a:lnTo>
                <a:lnTo>
                  <a:pt x="28013" y="10939"/>
                </a:lnTo>
                <a:cubicBezTo>
                  <a:pt x="27983" y="10848"/>
                  <a:pt x="27983" y="10726"/>
                  <a:pt x="27983" y="10605"/>
                </a:cubicBezTo>
                <a:cubicBezTo>
                  <a:pt x="27952" y="10513"/>
                  <a:pt x="27983" y="10331"/>
                  <a:pt x="27983" y="10179"/>
                </a:cubicBezTo>
                <a:cubicBezTo>
                  <a:pt x="27983" y="9936"/>
                  <a:pt x="28013" y="9723"/>
                  <a:pt x="28013" y="9480"/>
                </a:cubicBezTo>
                <a:lnTo>
                  <a:pt x="28013" y="9055"/>
                </a:lnTo>
                <a:lnTo>
                  <a:pt x="28013" y="8751"/>
                </a:lnTo>
                <a:lnTo>
                  <a:pt x="28013" y="8356"/>
                </a:lnTo>
                <a:cubicBezTo>
                  <a:pt x="28013" y="8083"/>
                  <a:pt x="27983" y="7840"/>
                  <a:pt x="27922" y="7566"/>
                </a:cubicBezTo>
                <a:cubicBezTo>
                  <a:pt x="27922" y="7475"/>
                  <a:pt x="27952" y="7384"/>
                  <a:pt x="27983" y="7262"/>
                </a:cubicBezTo>
                <a:cubicBezTo>
                  <a:pt x="27983" y="7262"/>
                  <a:pt x="27983" y="7232"/>
                  <a:pt x="27983" y="7232"/>
                </a:cubicBezTo>
                <a:cubicBezTo>
                  <a:pt x="27983" y="7202"/>
                  <a:pt x="27983" y="7171"/>
                  <a:pt x="27983" y="7141"/>
                </a:cubicBezTo>
                <a:cubicBezTo>
                  <a:pt x="27983" y="7141"/>
                  <a:pt x="28013" y="7141"/>
                  <a:pt x="28013" y="7111"/>
                </a:cubicBezTo>
                <a:lnTo>
                  <a:pt x="28074" y="7080"/>
                </a:lnTo>
                <a:lnTo>
                  <a:pt x="28104" y="7019"/>
                </a:lnTo>
                <a:lnTo>
                  <a:pt x="28134" y="6989"/>
                </a:lnTo>
                <a:cubicBezTo>
                  <a:pt x="28134" y="6959"/>
                  <a:pt x="28134" y="6959"/>
                  <a:pt x="28134" y="6928"/>
                </a:cubicBezTo>
                <a:cubicBezTo>
                  <a:pt x="28165" y="6898"/>
                  <a:pt x="28165" y="6867"/>
                  <a:pt x="28134" y="6867"/>
                </a:cubicBezTo>
                <a:close/>
                <a:moveTo>
                  <a:pt x="25309" y="8903"/>
                </a:moveTo>
                <a:lnTo>
                  <a:pt x="25400" y="9754"/>
                </a:lnTo>
                <a:cubicBezTo>
                  <a:pt x="25400" y="9966"/>
                  <a:pt x="25461" y="10179"/>
                  <a:pt x="25491" y="10422"/>
                </a:cubicBezTo>
                <a:cubicBezTo>
                  <a:pt x="25491" y="10483"/>
                  <a:pt x="25491" y="10544"/>
                  <a:pt x="25522" y="10605"/>
                </a:cubicBezTo>
                <a:cubicBezTo>
                  <a:pt x="25522" y="10696"/>
                  <a:pt x="25552" y="10817"/>
                  <a:pt x="25582" y="10908"/>
                </a:cubicBezTo>
                <a:cubicBezTo>
                  <a:pt x="25552" y="10939"/>
                  <a:pt x="25552" y="10939"/>
                  <a:pt x="25552" y="10969"/>
                </a:cubicBezTo>
                <a:cubicBezTo>
                  <a:pt x="25552" y="10878"/>
                  <a:pt x="25522" y="10787"/>
                  <a:pt x="25491" y="10696"/>
                </a:cubicBezTo>
                <a:cubicBezTo>
                  <a:pt x="25430" y="10513"/>
                  <a:pt x="25370" y="10331"/>
                  <a:pt x="25339" y="10118"/>
                </a:cubicBezTo>
                <a:cubicBezTo>
                  <a:pt x="25278" y="9906"/>
                  <a:pt x="25248" y="9784"/>
                  <a:pt x="25218" y="9602"/>
                </a:cubicBezTo>
                <a:cubicBezTo>
                  <a:pt x="25218" y="9420"/>
                  <a:pt x="25278" y="9207"/>
                  <a:pt x="25309" y="9025"/>
                </a:cubicBezTo>
                <a:lnTo>
                  <a:pt x="25309" y="8903"/>
                </a:lnTo>
                <a:close/>
                <a:moveTo>
                  <a:pt x="19232" y="10817"/>
                </a:moveTo>
                <a:lnTo>
                  <a:pt x="19232" y="10817"/>
                </a:lnTo>
                <a:cubicBezTo>
                  <a:pt x="19172" y="10878"/>
                  <a:pt x="19141" y="10939"/>
                  <a:pt x="19111" y="10999"/>
                </a:cubicBezTo>
                <a:lnTo>
                  <a:pt x="18898" y="10999"/>
                </a:lnTo>
                <a:lnTo>
                  <a:pt x="19020" y="10939"/>
                </a:lnTo>
                <a:lnTo>
                  <a:pt x="19232" y="10817"/>
                </a:lnTo>
                <a:close/>
                <a:moveTo>
                  <a:pt x="18533" y="11182"/>
                </a:moveTo>
                <a:lnTo>
                  <a:pt x="18473" y="11243"/>
                </a:lnTo>
                <a:lnTo>
                  <a:pt x="18382" y="11243"/>
                </a:lnTo>
                <a:lnTo>
                  <a:pt x="18533" y="11182"/>
                </a:lnTo>
                <a:close/>
                <a:moveTo>
                  <a:pt x="30687" y="9936"/>
                </a:moveTo>
                <a:cubicBezTo>
                  <a:pt x="30717" y="9936"/>
                  <a:pt x="30717" y="9966"/>
                  <a:pt x="30717" y="9966"/>
                </a:cubicBezTo>
                <a:lnTo>
                  <a:pt x="30717" y="10210"/>
                </a:lnTo>
                <a:lnTo>
                  <a:pt x="30717" y="10574"/>
                </a:lnTo>
                <a:lnTo>
                  <a:pt x="30717" y="11273"/>
                </a:lnTo>
                <a:cubicBezTo>
                  <a:pt x="30717" y="11091"/>
                  <a:pt x="30717" y="10908"/>
                  <a:pt x="30687" y="10726"/>
                </a:cubicBezTo>
                <a:lnTo>
                  <a:pt x="30687" y="9966"/>
                </a:lnTo>
                <a:lnTo>
                  <a:pt x="30687" y="9936"/>
                </a:lnTo>
                <a:close/>
                <a:moveTo>
                  <a:pt x="34150" y="10027"/>
                </a:moveTo>
                <a:cubicBezTo>
                  <a:pt x="34181" y="10179"/>
                  <a:pt x="34241" y="10301"/>
                  <a:pt x="34272" y="10453"/>
                </a:cubicBezTo>
                <a:lnTo>
                  <a:pt x="34272" y="10605"/>
                </a:lnTo>
                <a:lnTo>
                  <a:pt x="34272" y="11425"/>
                </a:lnTo>
                <a:cubicBezTo>
                  <a:pt x="34259" y="11444"/>
                  <a:pt x="34249" y="11461"/>
                  <a:pt x="34241" y="11478"/>
                </a:cubicBezTo>
                <a:lnTo>
                  <a:pt x="34241" y="11478"/>
                </a:lnTo>
                <a:lnTo>
                  <a:pt x="34241" y="11455"/>
                </a:lnTo>
                <a:lnTo>
                  <a:pt x="34181" y="10756"/>
                </a:lnTo>
                <a:cubicBezTo>
                  <a:pt x="34181" y="10574"/>
                  <a:pt x="34150" y="10392"/>
                  <a:pt x="34150" y="10179"/>
                </a:cubicBezTo>
                <a:lnTo>
                  <a:pt x="34150" y="10027"/>
                </a:lnTo>
                <a:close/>
                <a:moveTo>
                  <a:pt x="32661" y="10544"/>
                </a:moveTo>
                <a:lnTo>
                  <a:pt x="32692" y="10878"/>
                </a:lnTo>
                <a:cubicBezTo>
                  <a:pt x="32692" y="11091"/>
                  <a:pt x="32692" y="11273"/>
                  <a:pt x="32661" y="11486"/>
                </a:cubicBezTo>
                <a:lnTo>
                  <a:pt x="32661" y="11394"/>
                </a:lnTo>
                <a:cubicBezTo>
                  <a:pt x="32661" y="11151"/>
                  <a:pt x="32661" y="10939"/>
                  <a:pt x="32661" y="10726"/>
                </a:cubicBezTo>
                <a:lnTo>
                  <a:pt x="32661" y="10574"/>
                </a:lnTo>
                <a:lnTo>
                  <a:pt x="32661" y="10544"/>
                </a:lnTo>
                <a:close/>
                <a:moveTo>
                  <a:pt x="43994" y="9450"/>
                </a:moveTo>
                <a:cubicBezTo>
                  <a:pt x="43994" y="9480"/>
                  <a:pt x="43994" y="9511"/>
                  <a:pt x="44025" y="9541"/>
                </a:cubicBezTo>
                <a:cubicBezTo>
                  <a:pt x="44025" y="9723"/>
                  <a:pt x="44055" y="9875"/>
                  <a:pt x="44085" y="10027"/>
                </a:cubicBezTo>
                <a:cubicBezTo>
                  <a:pt x="44116" y="10210"/>
                  <a:pt x="44116" y="10270"/>
                  <a:pt x="44146" y="10361"/>
                </a:cubicBezTo>
                <a:lnTo>
                  <a:pt x="44177" y="10817"/>
                </a:lnTo>
                <a:cubicBezTo>
                  <a:pt x="44177" y="11030"/>
                  <a:pt x="44207" y="11212"/>
                  <a:pt x="44207" y="11394"/>
                </a:cubicBezTo>
                <a:cubicBezTo>
                  <a:pt x="44207" y="11425"/>
                  <a:pt x="44207" y="11425"/>
                  <a:pt x="44207" y="11455"/>
                </a:cubicBezTo>
                <a:lnTo>
                  <a:pt x="44146" y="11486"/>
                </a:lnTo>
                <a:lnTo>
                  <a:pt x="44116" y="11546"/>
                </a:lnTo>
                <a:lnTo>
                  <a:pt x="44116" y="11425"/>
                </a:lnTo>
                <a:cubicBezTo>
                  <a:pt x="44085" y="11151"/>
                  <a:pt x="44055" y="10908"/>
                  <a:pt x="44025" y="10635"/>
                </a:cubicBezTo>
                <a:cubicBezTo>
                  <a:pt x="44025" y="10605"/>
                  <a:pt x="44025" y="10574"/>
                  <a:pt x="44025" y="10544"/>
                </a:cubicBezTo>
                <a:lnTo>
                  <a:pt x="43994" y="10118"/>
                </a:lnTo>
                <a:lnTo>
                  <a:pt x="43994" y="9906"/>
                </a:lnTo>
                <a:lnTo>
                  <a:pt x="43994" y="9815"/>
                </a:lnTo>
                <a:lnTo>
                  <a:pt x="43994" y="9632"/>
                </a:lnTo>
                <a:lnTo>
                  <a:pt x="43994" y="9450"/>
                </a:lnTo>
                <a:close/>
                <a:moveTo>
                  <a:pt x="44572" y="10270"/>
                </a:moveTo>
                <a:cubicBezTo>
                  <a:pt x="44602" y="10422"/>
                  <a:pt x="44632" y="10574"/>
                  <a:pt x="44663" y="10726"/>
                </a:cubicBezTo>
                <a:cubicBezTo>
                  <a:pt x="44693" y="10939"/>
                  <a:pt x="44723" y="11151"/>
                  <a:pt x="44754" y="11364"/>
                </a:cubicBezTo>
                <a:lnTo>
                  <a:pt x="44754" y="11577"/>
                </a:lnTo>
                <a:cubicBezTo>
                  <a:pt x="44723" y="11546"/>
                  <a:pt x="44693" y="11486"/>
                  <a:pt x="44632" y="11455"/>
                </a:cubicBezTo>
                <a:cubicBezTo>
                  <a:pt x="44663" y="11364"/>
                  <a:pt x="44632" y="11303"/>
                  <a:pt x="44632" y="11212"/>
                </a:cubicBezTo>
                <a:lnTo>
                  <a:pt x="44632" y="11243"/>
                </a:lnTo>
                <a:cubicBezTo>
                  <a:pt x="44632" y="11151"/>
                  <a:pt x="44602" y="11060"/>
                  <a:pt x="44602" y="10969"/>
                </a:cubicBezTo>
                <a:cubicBezTo>
                  <a:pt x="44602" y="10817"/>
                  <a:pt x="44572" y="10635"/>
                  <a:pt x="44572" y="10483"/>
                </a:cubicBezTo>
                <a:lnTo>
                  <a:pt x="44572" y="10301"/>
                </a:lnTo>
                <a:cubicBezTo>
                  <a:pt x="44572" y="10301"/>
                  <a:pt x="44572" y="10288"/>
                  <a:pt x="44572" y="10270"/>
                </a:cubicBezTo>
                <a:close/>
                <a:moveTo>
                  <a:pt x="24640" y="10756"/>
                </a:moveTo>
                <a:cubicBezTo>
                  <a:pt x="24671" y="10848"/>
                  <a:pt x="24701" y="10969"/>
                  <a:pt x="24732" y="11060"/>
                </a:cubicBezTo>
                <a:cubicBezTo>
                  <a:pt x="24792" y="11212"/>
                  <a:pt x="24853" y="11334"/>
                  <a:pt x="24914" y="11455"/>
                </a:cubicBezTo>
                <a:cubicBezTo>
                  <a:pt x="24914" y="11516"/>
                  <a:pt x="24944" y="11546"/>
                  <a:pt x="24975" y="11607"/>
                </a:cubicBezTo>
                <a:lnTo>
                  <a:pt x="24883" y="11607"/>
                </a:lnTo>
                <a:cubicBezTo>
                  <a:pt x="24823" y="11486"/>
                  <a:pt x="24792" y="11334"/>
                  <a:pt x="24732" y="11212"/>
                </a:cubicBezTo>
                <a:cubicBezTo>
                  <a:pt x="24701" y="11091"/>
                  <a:pt x="24640" y="10999"/>
                  <a:pt x="24580" y="10878"/>
                </a:cubicBezTo>
                <a:lnTo>
                  <a:pt x="24640" y="10756"/>
                </a:lnTo>
                <a:close/>
                <a:moveTo>
                  <a:pt x="39224" y="10058"/>
                </a:moveTo>
                <a:lnTo>
                  <a:pt x="39255" y="10118"/>
                </a:lnTo>
                <a:cubicBezTo>
                  <a:pt x="39285" y="10179"/>
                  <a:pt x="39346" y="10240"/>
                  <a:pt x="39406" y="10331"/>
                </a:cubicBezTo>
                <a:cubicBezTo>
                  <a:pt x="39406" y="10361"/>
                  <a:pt x="39437" y="10392"/>
                  <a:pt x="39437" y="10422"/>
                </a:cubicBezTo>
                <a:cubicBezTo>
                  <a:pt x="39406" y="10544"/>
                  <a:pt x="39376" y="10696"/>
                  <a:pt x="39376" y="10848"/>
                </a:cubicBezTo>
                <a:lnTo>
                  <a:pt x="39224" y="11607"/>
                </a:lnTo>
                <a:lnTo>
                  <a:pt x="39224" y="11425"/>
                </a:lnTo>
                <a:lnTo>
                  <a:pt x="39224" y="10787"/>
                </a:lnTo>
                <a:cubicBezTo>
                  <a:pt x="39224" y="10787"/>
                  <a:pt x="39224" y="10756"/>
                  <a:pt x="39224" y="10756"/>
                </a:cubicBezTo>
                <a:lnTo>
                  <a:pt x="39224" y="10453"/>
                </a:lnTo>
                <a:lnTo>
                  <a:pt x="39224" y="10270"/>
                </a:lnTo>
                <a:lnTo>
                  <a:pt x="39224" y="10058"/>
                </a:lnTo>
                <a:close/>
                <a:moveTo>
                  <a:pt x="35122" y="9359"/>
                </a:moveTo>
                <a:cubicBezTo>
                  <a:pt x="35153" y="9480"/>
                  <a:pt x="35183" y="9572"/>
                  <a:pt x="35214" y="9693"/>
                </a:cubicBezTo>
                <a:lnTo>
                  <a:pt x="35274" y="10058"/>
                </a:lnTo>
                <a:cubicBezTo>
                  <a:pt x="35305" y="10240"/>
                  <a:pt x="35305" y="10422"/>
                  <a:pt x="35335" y="10605"/>
                </a:cubicBezTo>
                <a:cubicBezTo>
                  <a:pt x="35335" y="10756"/>
                  <a:pt x="35366" y="10999"/>
                  <a:pt x="35366" y="11212"/>
                </a:cubicBezTo>
                <a:lnTo>
                  <a:pt x="35366" y="11607"/>
                </a:lnTo>
                <a:cubicBezTo>
                  <a:pt x="35305" y="11607"/>
                  <a:pt x="35274" y="11638"/>
                  <a:pt x="35244" y="11668"/>
                </a:cubicBezTo>
                <a:lnTo>
                  <a:pt x="35214" y="11729"/>
                </a:lnTo>
                <a:lnTo>
                  <a:pt x="35214" y="11638"/>
                </a:lnTo>
                <a:cubicBezTo>
                  <a:pt x="35183" y="11516"/>
                  <a:pt x="35153" y="11394"/>
                  <a:pt x="35153" y="11273"/>
                </a:cubicBezTo>
                <a:cubicBezTo>
                  <a:pt x="35122" y="11060"/>
                  <a:pt x="35092" y="10848"/>
                  <a:pt x="35062" y="10665"/>
                </a:cubicBezTo>
                <a:lnTo>
                  <a:pt x="35031" y="10240"/>
                </a:lnTo>
                <a:lnTo>
                  <a:pt x="35031" y="10088"/>
                </a:lnTo>
                <a:cubicBezTo>
                  <a:pt x="35031" y="9966"/>
                  <a:pt x="35062" y="9845"/>
                  <a:pt x="35092" y="9723"/>
                </a:cubicBezTo>
                <a:cubicBezTo>
                  <a:pt x="35092" y="9602"/>
                  <a:pt x="35122" y="9541"/>
                  <a:pt x="35122" y="9450"/>
                </a:cubicBezTo>
                <a:cubicBezTo>
                  <a:pt x="35122" y="9412"/>
                  <a:pt x="35122" y="9379"/>
                  <a:pt x="35122" y="9359"/>
                </a:cubicBezTo>
                <a:close/>
                <a:moveTo>
                  <a:pt x="43235" y="7961"/>
                </a:moveTo>
                <a:cubicBezTo>
                  <a:pt x="43326" y="8204"/>
                  <a:pt x="43387" y="8478"/>
                  <a:pt x="43447" y="8721"/>
                </a:cubicBezTo>
                <a:cubicBezTo>
                  <a:pt x="43478" y="8903"/>
                  <a:pt x="43508" y="9085"/>
                  <a:pt x="43539" y="9268"/>
                </a:cubicBezTo>
                <a:cubicBezTo>
                  <a:pt x="43539" y="9450"/>
                  <a:pt x="43569" y="9663"/>
                  <a:pt x="43599" y="9815"/>
                </a:cubicBezTo>
                <a:lnTo>
                  <a:pt x="43599" y="9845"/>
                </a:lnTo>
                <a:lnTo>
                  <a:pt x="43599" y="10058"/>
                </a:lnTo>
                <a:cubicBezTo>
                  <a:pt x="43599" y="10240"/>
                  <a:pt x="43630" y="10392"/>
                  <a:pt x="43630" y="10574"/>
                </a:cubicBezTo>
                <a:lnTo>
                  <a:pt x="43630" y="10605"/>
                </a:lnTo>
                <a:lnTo>
                  <a:pt x="43630" y="11182"/>
                </a:lnTo>
                <a:lnTo>
                  <a:pt x="43630" y="11759"/>
                </a:lnTo>
                <a:cubicBezTo>
                  <a:pt x="43599" y="11668"/>
                  <a:pt x="43539" y="11577"/>
                  <a:pt x="43478" y="11486"/>
                </a:cubicBezTo>
                <a:lnTo>
                  <a:pt x="43478" y="11394"/>
                </a:lnTo>
                <a:lnTo>
                  <a:pt x="43478" y="10726"/>
                </a:lnTo>
                <a:cubicBezTo>
                  <a:pt x="43478" y="10513"/>
                  <a:pt x="43478" y="10331"/>
                  <a:pt x="43478" y="10118"/>
                </a:cubicBezTo>
                <a:cubicBezTo>
                  <a:pt x="43447" y="9693"/>
                  <a:pt x="43417" y="9268"/>
                  <a:pt x="43356" y="8842"/>
                </a:cubicBezTo>
                <a:cubicBezTo>
                  <a:pt x="43326" y="8569"/>
                  <a:pt x="43265" y="8265"/>
                  <a:pt x="43174" y="7961"/>
                </a:cubicBezTo>
                <a:close/>
                <a:moveTo>
                  <a:pt x="24428" y="11516"/>
                </a:moveTo>
                <a:cubicBezTo>
                  <a:pt x="24428" y="11607"/>
                  <a:pt x="24458" y="11668"/>
                  <a:pt x="24489" y="11729"/>
                </a:cubicBezTo>
                <a:lnTo>
                  <a:pt x="24367" y="11789"/>
                </a:lnTo>
                <a:cubicBezTo>
                  <a:pt x="24367" y="11698"/>
                  <a:pt x="24397" y="11607"/>
                  <a:pt x="24428" y="11516"/>
                </a:cubicBezTo>
                <a:close/>
                <a:moveTo>
                  <a:pt x="22865" y="11206"/>
                </a:moveTo>
                <a:cubicBezTo>
                  <a:pt x="22880" y="11238"/>
                  <a:pt x="22885" y="11280"/>
                  <a:pt x="22909" y="11303"/>
                </a:cubicBezTo>
                <a:cubicBezTo>
                  <a:pt x="22909" y="11334"/>
                  <a:pt x="22909" y="11364"/>
                  <a:pt x="22909" y="11364"/>
                </a:cubicBezTo>
                <a:cubicBezTo>
                  <a:pt x="22878" y="11455"/>
                  <a:pt x="22848" y="11516"/>
                  <a:pt x="22848" y="11577"/>
                </a:cubicBezTo>
                <a:cubicBezTo>
                  <a:pt x="22817" y="11668"/>
                  <a:pt x="22817" y="11668"/>
                  <a:pt x="22817" y="11729"/>
                </a:cubicBezTo>
                <a:cubicBezTo>
                  <a:pt x="22787" y="11759"/>
                  <a:pt x="22817" y="11820"/>
                  <a:pt x="22787" y="11850"/>
                </a:cubicBezTo>
                <a:lnTo>
                  <a:pt x="22787" y="11759"/>
                </a:lnTo>
                <a:cubicBezTo>
                  <a:pt x="22787" y="11668"/>
                  <a:pt x="22817" y="11577"/>
                  <a:pt x="22817" y="11486"/>
                </a:cubicBezTo>
                <a:cubicBezTo>
                  <a:pt x="22817" y="11408"/>
                  <a:pt x="22839" y="11309"/>
                  <a:pt x="22865" y="11206"/>
                </a:cubicBezTo>
                <a:close/>
                <a:moveTo>
                  <a:pt x="21268" y="10939"/>
                </a:moveTo>
                <a:cubicBezTo>
                  <a:pt x="21268" y="11060"/>
                  <a:pt x="21298" y="11182"/>
                  <a:pt x="21298" y="11303"/>
                </a:cubicBezTo>
                <a:cubicBezTo>
                  <a:pt x="21298" y="11516"/>
                  <a:pt x="21329" y="11698"/>
                  <a:pt x="21329" y="11881"/>
                </a:cubicBezTo>
                <a:lnTo>
                  <a:pt x="21268" y="11941"/>
                </a:lnTo>
                <a:cubicBezTo>
                  <a:pt x="21268" y="11941"/>
                  <a:pt x="21238" y="11972"/>
                  <a:pt x="21238" y="11972"/>
                </a:cubicBezTo>
                <a:lnTo>
                  <a:pt x="21238" y="11881"/>
                </a:lnTo>
                <a:lnTo>
                  <a:pt x="21238" y="11607"/>
                </a:lnTo>
                <a:cubicBezTo>
                  <a:pt x="21238" y="11425"/>
                  <a:pt x="21238" y="11212"/>
                  <a:pt x="21268" y="11030"/>
                </a:cubicBezTo>
                <a:lnTo>
                  <a:pt x="21268" y="10939"/>
                </a:lnTo>
                <a:close/>
                <a:moveTo>
                  <a:pt x="17166" y="11668"/>
                </a:moveTo>
                <a:cubicBezTo>
                  <a:pt x="17227" y="11668"/>
                  <a:pt x="17257" y="11698"/>
                  <a:pt x="17288" y="11729"/>
                </a:cubicBezTo>
                <a:cubicBezTo>
                  <a:pt x="17197" y="11850"/>
                  <a:pt x="17136" y="11972"/>
                  <a:pt x="17106" y="12093"/>
                </a:cubicBezTo>
                <a:cubicBezTo>
                  <a:pt x="17045" y="12033"/>
                  <a:pt x="17014" y="12002"/>
                  <a:pt x="16954" y="11941"/>
                </a:cubicBezTo>
                <a:cubicBezTo>
                  <a:pt x="16984" y="11881"/>
                  <a:pt x="16984" y="11820"/>
                  <a:pt x="17014" y="11759"/>
                </a:cubicBezTo>
                <a:cubicBezTo>
                  <a:pt x="17014" y="11729"/>
                  <a:pt x="17045" y="11698"/>
                  <a:pt x="17075" y="11668"/>
                </a:cubicBezTo>
                <a:close/>
                <a:moveTo>
                  <a:pt x="29806" y="8204"/>
                </a:moveTo>
                <a:lnTo>
                  <a:pt x="29836" y="8235"/>
                </a:lnTo>
                <a:cubicBezTo>
                  <a:pt x="29836" y="8235"/>
                  <a:pt x="29866" y="8265"/>
                  <a:pt x="29866" y="8265"/>
                </a:cubicBezTo>
                <a:cubicBezTo>
                  <a:pt x="29897" y="8295"/>
                  <a:pt x="29897" y="8326"/>
                  <a:pt x="29927" y="8356"/>
                </a:cubicBezTo>
                <a:cubicBezTo>
                  <a:pt x="29957" y="8387"/>
                  <a:pt x="29957" y="8447"/>
                  <a:pt x="29988" y="8508"/>
                </a:cubicBezTo>
                <a:cubicBezTo>
                  <a:pt x="30018" y="8569"/>
                  <a:pt x="30049" y="8660"/>
                  <a:pt x="30079" y="8751"/>
                </a:cubicBezTo>
                <a:cubicBezTo>
                  <a:pt x="30079" y="8842"/>
                  <a:pt x="30018" y="9025"/>
                  <a:pt x="29988" y="9146"/>
                </a:cubicBezTo>
                <a:cubicBezTo>
                  <a:pt x="29957" y="9450"/>
                  <a:pt x="29927" y="9754"/>
                  <a:pt x="29927" y="10058"/>
                </a:cubicBezTo>
                <a:lnTo>
                  <a:pt x="29927" y="11060"/>
                </a:lnTo>
                <a:lnTo>
                  <a:pt x="29927" y="11151"/>
                </a:lnTo>
                <a:cubicBezTo>
                  <a:pt x="29897" y="11273"/>
                  <a:pt x="29866" y="11425"/>
                  <a:pt x="29836" y="11546"/>
                </a:cubicBezTo>
                <a:cubicBezTo>
                  <a:pt x="29775" y="11729"/>
                  <a:pt x="29745" y="11911"/>
                  <a:pt x="29684" y="12093"/>
                </a:cubicBezTo>
                <a:lnTo>
                  <a:pt x="29684" y="11941"/>
                </a:lnTo>
                <a:lnTo>
                  <a:pt x="29623" y="11364"/>
                </a:lnTo>
                <a:cubicBezTo>
                  <a:pt x="29623" y="11212"/>
                  <a:pt x="29623" y="11030"/>
                  <a:pt x="29623" y="10878"/>
                </a:cubicBezTo>
                <a:lnTo>
                  <a:pt x="29623" y="10665"/>
                </a:lnTo>
                <a:lnTo>
                  <a:pt x="29623" y="10513"/>
                </a:lnTo>
                <a:lnTo>
                  <a:pt x="29623" y="9875"/>
                </a:lnTo>
                <a:cubicBezTo>
                  <a:pt x="29623" y="9723"/>
                  <a:pt x="29623" y="9572"/>
                  <a:pt x="29623" y="9420"/>
                </a:cubicBezTo>
                <a:cubicBezTo>
                  <a:pt x="29654" y="9207"/>
                  <a:pt x="29684" y="8994"/>
                  <a:pt x="29714" y="8782"/>
                </a:cubicBezTo>
                <a:cubicBezTo>
                  <a:pt x="29745" y="8569"/>
                  <a:pt x="29775" y="8387"/>
                  <a:pt x="29806" y="8204"/>
                </a:cubicBezTo>
                <a:close/>
                <a:moveTo>
                  <a:pt x="41624" y="9177"/>
                </a:moveTo>
                <a:cubicBezTo>
                  <a:pt x="41655" y="9237"/>
                  <a:pt x="41685" y="9298"/>
                  <a:pt x="41746" y="9359"/>
                </a:cubicBezTo>
                <a:cubicBezTo>
                  <a:pt x="41776" y="9420"/>
                  <a:pt x="41807" y="9511"/>
                  <a:pt x="41837" y="9572"/>
                </a:cubicBezTo>
                <a:lnTo>
                  <a:pt x="41837" y="9541"/>
                </a:lnTo>
                <a:cubicBezTo>
                  <a:pt x="41867" y="9784"/>
                  <a:pt x="41898" y="9997"/>
                  <a:pt x="41928" y="10210"/>
                </a:cubicBezTo>
                <a:cubicBezTo>
                  <a:pt x="41959" y="10422"/>
                  <a:pt x="41959" y="10635"/>
                  <a:pt x="41959" y="10878"/>
                </a:cubicBezTo>
                <a:cubicBezTo>
                  <a:pt x="41989" y="11091"/>
                  <a:pt x="41959" y="11243"/>
                  <a:pt x="41989" y="11455"/>
                </a:cubicBezTo>
                <a:cubicBezTo>
                  <a:pt x="41989" y="11638"/>
                  <a:pt x="41989" y="11881"/>
                  <a:pt x="41989" y="12124"/>
                </a:cubicBezTo>
                <a:cubicBezTo>
                  <a:pt x="41928" y="11911"/>
                  <a:pt x="41898" y="11729"/>
                  <a:pt x="41867" y="11516"/>
                </a:cubicBezTo>
                <a:lnTo>
                  <a:pt x="41837" y="11243"/>
                </a:lnTo>
                <a:cubicBezTo>
                  <a:pt x="41837" y="11182"/>
                  <a:pt x="41837" y="11121"/>
                  <a:pt x="41807" y="11060"/>
                </a:cubicBezTo>
                <a:cubicBezTo>
                  <a:pt x="41776" y="10999"/>
                  <a:pt x="41776" y="10939"/>
                  <a:pt x="41776" y="10848"/>
                </a:cubicBezTo>
                <a:lnTo>
                  <a:pt x="41716" y="10422"/>
                </a:lnTo>
                <a:cubicBezTo>
                  <a:pt x="41716" y="10210"/>
                  <a:pt x="41685" y="9997"/>
                  <a:pt x="41655" y="9815"/>
                </a:cubicBezTo>
                <a:cubicBezTo>
                  <a:pt x="41655" y="9602"/>
                  <a:pt x="41624" y="9480"/>
                  <a:pt x="41624" y="9328"/>
                </a:cubicBezTo>
                <a:lnTo>
                  <a:pt x="41624" y="9177"/>
                </a:lnTo>
                <a:close/>
                <a:moveTo>
                  <a:pt x="42870" y="11273"/>
                </a:moveTo>
                <a:cubicBezTo>
                  <a:pt x="42870" y="11364"/>
                  <a:pt x="42900" y="11486"/>
                  <a:pt x="42931" y="11577"/>
                </a:cubicBezTo>
                <a:lnTo>
                  <a:pt x="42961" y="11759"/>
                </a:lnTo>
                <a:cubicBezTo>
                  <a:pt x="42992" y="11911"/>
                  <a:pt x="43022" y="12063"/>
                  <a:pt x="43022" y="12215"/>
                </a:cubicBezTo>
                <a:lnTo>
                  <a:pt x="43022" y="12245"/>
                </a:lnTo>
                <a:lnTo>
                  <a:pt x="42961" y="12245"/>
                </a:lnTo>
                <a:cubicBezTo>
                  <a:pt x="42961" y="12124"/>
                  <a:pt x="42931" y="12002"/>
                  <a:pt x="42931" y="11911"/>
                </a:cubicBezTo>
                <a:cubicBezTo>
                  <a:pt x="42900" y="11789"/>
                  <a:pt x="42900" y="11729"/>
                  <a:pt x="42870" y="11638"/>
                </a:cubicBezTo>
                <a:lnTo>
                  <a:pt x="42870" y="11486"/>
                </a:lnTo>
                <a:lnTo>
                  <a:pt x="42870" y="11273"/>
                </a:lnTo>
                <a:close/>
                <a:moveTo>
                  <a:pt x="23838" y="10648"/>
                </a:moveTo>
                <a:cubicBezTo>
                  <a:pt x="23870" y="10666"/>
                  <a:pt x="23916" y="10670"/>
                  <a:pt x="23942" y="10696"/>
                </a:cubicBezTo>
                <a:lnTo>
                  <a:pt x="23972" y="10726"/>
                </a:lnTo>
                <a:cubicBezTo>
                  <a:pt x="24002" y="10756"/>
                  <a:pt x="24063" y="10817"/>
                  <a:pt x="24094" y="10848"/>
                </a:cubicBezTo>
                <a:cubicBezTo>
                  <a:pt x="24094" y="10878"/>
                  <a:pt x="24124" y="10908"/>
                  <a:pt x="24154" y="10969"/>
                </a:cubicBezTo>
                <a:cubicBezTo>
                  <a:pt x="24094" y="11182"/>
                  <a:pt x="24033" y="11394"/>
                  <a:pt x="24002" y="11638"/>
                </a:cubicBezTo>
                <a:cubicBezTo>
                  <a:pt x="23972" y="11759"/>
                  <a:pt x="23972" y="11911"/>
                  <a:pt x="23972" y="12063"/>
                </a:cubicBezTo>
                <a:cubicBezTo>
                  <a:pt x="23942" y="12093"/>
                  <a:pt x="23942" y="12124"/>
                  <a:pt x="23972" y="12154"/>
                </a:cubicBezTo>
                <a:lnTo>
                  <a:pt x="23942" y="12184"/>
                </a:lnTo>
                <a:cubicBezTo>
                  <a:pt x="23881" y="12276"/>
                  <a:pt x="23820" y="12336"/>
                  <a:pt x="23759" y="12427"/>
                </a:cubicBezTo>
                <a:cubicBezTo>
                  <a:pt x="23759" y="12245"/>
                  <a:pt x="23699" y="12063"/>
                  <a:pt x="23668" y="11881"/>
                </a:cubicBezTo>
                <a:cubicBezTo>
                  <a:pt x="23668" y="11789"/>
                  <a:pt x="23699" y="11698"/>
                  <a:pt x="23699" y="11577"/>
                </a:cubicBezTo>
                <a:cubicBezTo>
                  <a:pt x="23729" y="11486"/>
                  <a:pt x="23729" y="11364"/>
                  <a:pt x="23759" y="11273"/>
                </a:cubicBezTo>
                <a:cubicBezTo>
                  <a:pt x="23759" y="11151"/>
                  <a:pt x="23759" y="11030"/>
                  <a:pt x="23759" y="10878"/>
                </a:cubicBezTo>
                <a:cubicBezTo>
                  <a:pt x="23759" y="10848"/>
                  <a:pt x="23759" y="10817"/>
                  <a:pt x="23759" y="10787"/>
                </a:cubicBezTo>
                <a:cubicBezTo>
                  <a:pt x="23790" y="10756"/>
                  <a:pt x="23790" y="10726"/>
                  <a:pt x="23820" y="10665"/>
                </a:cubicBezTo>
                <a:lnTo>
                  <a:pt x="23838" y="10648"/>
                </a:lnTo>
                <a:close/>
                <a:moveTo>
                  <a:pt x="41412" y="10817"/>
                </a:moveTo>
                <a:lnTo>
                  <a:pt x="41442" y="10939"/>
                </a:lnTo>
                <a:cubicBezTo>
                  <a:pt x="41472" y="11151"/>
                  <a:pt x="41472" y="11364"/>
                  <a:pt x="41533" y="11546"/>
                </a:cubicBezTo>
                <a:cubicBezTo>
                  <a:pt x="41533" y="11668"/>
                  <a:pt x="41533" y="11759"/>
                  <a:pt x="41564" y="11881"/>
                </a:cubicBezTo>
                <a:cubicBezTo>
                  <a:pt x="41564" y="12063"/>
                  <a:pt x="41594" y="12245"/>
                  <a:pt x="41624" y="12458"/>
                </a:cubicBezTo>
                <a:lnTo>
                  <a:pt x="41564" y="12306"/>
                </a:lnTo>
                <a:cubicBezTo>
                  <a:pt x="41564" y="12184"/>
                  <a:pt x="41533" y="12063"/>
                  <a:pt x="41533" y="11972"/>
                </a:cubicBezTo>
                <a:cubicBezTo>
                  <a:pt x="41503" y="11759"/>
                  <a:pt x="41472" y="11577"/>
                  <a:pt x="41442" y="11364"/>
                </a:cubicBezTo>
                <a:cubicBezTo>
                  <a:pt x="41442" y="11182"/>
                  <a:pt x="41412" y="10999"/>
                  <a:pt x="41412" y="10817"/>
                </a:cubicBezTo>
                <a:close/>
                <a:moveTo>
                  <a:pt x="45058" y="10756"/>
                </a:moveTo>
                <a:cubicBezTo>
                  <a:pt x="45149" y="10969"/>
                  <a:pt x="45179" y="11182"/>
                  <a:pt x="45240" y="11394"/>
                </a:cubicBezTo>
                <a:cubicBezTo>
                  <a:pt x="45240" y="11486"/>
                  <a:pt x="45270" y="11577"/>
                  <a:pt x="45270" y="11668"/>
                </a:cubicBezTo>
                <a:cubicBezTo>
                  <a:pt x="45301" y="11759"/>
                  <a:pt x="45301" y="11759"/>
                  <a:pt x="45301" y="11820"/>
                </a:cubicBezTo>
                <a:cubicBezTo>
                  <a:pt x="45301" y="11972"/>
                  <a:pt x="45331" y="12124"/>
                  <a:pt x="45361" y="12276"/>
                </a:cubicBezTo>
                <a:lnTo>
                  <a:pt x="45361" y="12336"/>
                </a:lnTo>
                <a:cubicBezTo>
                  <a:pt x="45361" y="12336"/>
                  <a:pt x="45331" y="12367"/>
                  <a:pt x="45331" y="12397"/>
                </a:cubicBezTo>
                <a:lnTo>
                  <a:pt x="45301" y="12458"/>
                </a:lnTo>
                <a:lnTo>
                  <a:pt x="45210" y="12397"/>
                </a:lnTo>
                <a:lnTo>
                  <a:pt x="45179" y="12397"/>
                </a:lnTo>
                <a:lnTo>
                  <a:pt x="45179" y="12367"/>
                </a:lnTo>
                <a:cubicBezTo>
                  <a:pt x="45179" y="12184"/>
                  <a:pt x="45179" y="12002"/>
                  <a:pt x="45149" y="11820"/>
                </a:cubicBezTo>
                <a:cubicBezTo>
                  <a:pt x="45149" y="11668"/>
                  <a:pt x="45118" y="11425"/>
                  <a:pt x="45118" y="11212"/>
                </a:cubicBezTo>
                <a:lnTo>
                  <a:pt x="45058" y="10787"/>
                </a:lnTo>
                <a:lnTo>
                  <a:pt x="45058" y="10756"/>
                </a:lnTo>
                <a:close/>
                <a:moveTo>
                  <a:pt x="15283" y="12397"/>
                </a:moveTo>
                <a:lnTo>
                  <a:pt x="15252" y="12488"/>
                </a:lnTo>
                <a:cubicBezTo>
                  <a:pt x="15222" y="12458"/>
                  <a:pt x="15222" y="12458"/>
                  <a:pt x="15222" y="12427"/>
                </a:cubicBezTo>
                <a:lnTo>
                  <a:pt x="15283" y="12397"/>
                </a:lnTo>
                <a:close/>
                <a:moveTo>
                  <a:pt x="18230" y="12093"/>
                </a:moveTo>
                <a:lnTo>
                  <a:pt x="18230" y="12093"/>
                </a:lnTo>
                <a:cubicBezTo>
                  <a:pt x="18199" y="12245"/>
                  <a:pt x="18169" y="12367"/>
                  <a:pt x="18169" y="12519"/>
                </a:cubicBezTo>
                <a:cubicBezTo>
                  <a:pt x="18139" y="12427"/>
                  <a:pt x="18108" y="12367"/>
                  <a:pt x="18078" y="12306"/>
                </a:cubicBezTo>
                <a:cubicBezTo>
                  <a:pt x="18078" y="12276"/>
                  <a:pt x="18078" y="12276"/>
                  <a:pt x="18078" y="12245"/>
                </a:cubicBezTo>
                <a:cubicBezTo>
                  <a:pt x="18139" y="12215"/>
                  <a:pt x="18169" y="12154"/>
                  <a:pt x="18230" y="12093"/>
                </a:cubicBezTo>
                <a:close/>
                <a:moveTo>
                  <a:pt x="15890" y="12397"/>
                </a:moveTo>
                <a:lnTo>
                  <a:pt x="15951" y="12458"/>
                </a:lnTo>
                <a:lnTo>
                  <a:pt x="15951" y="12549"/>
                </a:lnTo>
                <a:lnTo>
                  <a:pt x="15860" y="12397"/>
                </a:lnTo>
                <a:close/>
                <a:moveTo>
                  <a:pt x="26342" y="10756"/>
                </a:moveTo>
                <a:cubicBezTo>
                  <a:pt x="26342" y="10817"/>
                  <a:pt x="26342" y="10878"/>
                  <a:pt x="26372" y="10939"/>
                </a:cubicBezTo>
                <a:cubicBezTo>
                  <a:pt x="26372" y="10999"/>
                  <a:pt x="26372" y="11030"/>
                  <a:pt x="26372" y="11091"/>
                </a:cubicBezTo>
                <a:cubicBezTo>
                  <a:pt x="26403" y="11243"/>
                  <a:pt x="26433" y="11394"/>
                  <a:pt x="26463" y="11546"/>
                </a:cubicBezTo>
                <a:cubicBezTo>
                  <a:pt x="26494" y="11698"/>
                  <a:pt x="26463" y="11759"/>
                  <a:pt x="26463" y="11881"/>
                </a:cubicBezTo>
                <a:lnTo>
                  <a:pt x="26403" y="12549"/>
                </a:lnTo>
                <a:cubicBezTo>
                  <a:pt x="26372" y="12519"/>
                  <a:pt x="26342" y="12458"/>
                  <a:pt x="26342" y="12397"/>
                </a:cubicBezTo>
                <a:cubicBezTo>
                  <a:pt x="26281" y="12276"/>
                  <a:pt x="26251" y="12124"/>
                  <a:pt x="26190" y="11972"/>
                </a:cubicBezTo>
                <a:cubicBezTo>
                  <a:pt x="26190" y="11941"/>
                  <a:pt x="26190" y="11881"/>
                  <a:pt x="26160" y="11820"/>
                </a:cubicBezTo>
                <a:lnTo>
                  <a:pt x="26190" y="11729"/>
                </a:lnTo>
                <a:cubicBezTo>
                  <a:pt x="26220" y="11516"/>
                  <a:pt x="26251" y="11303"/>
                  <a:pt x="26311" y="11091"/>
                </a:cubicBezTo>
                <a:cubicBezTo>
                  <a:pt x="26311" y="10969"/>
                  <a:pt x="26342" y="10878"/>
                  <a:pt x="26342" y="10756"/>
                </a:cubicBezTo>
                <a:close/>
                <a:moveTo>
                  <a:pt x="27496" y="9875"/>
                </a:moveTo>
                <a:cubicBezTo>
                  <a:pt x="27496" y="9997"/>
                  <a:pt x="27496" y="10118"/>
                  <a:pt x="27527" y="10240"/>
                </a:cubicBezTo>
                <a:lnTo>
                  <a:pt x="27588" y="10635"/>
                </a:lnTo>
                <a:cubicBezTo>
                  <a:pt x="27588" y="10756"/>
                  <a:pt x="27588" y="10878"/>
                  <a:pt x="27557" y="10999"/>
                </a:cubicBezTo>
                <a:cubicBezTo>
                  <a:pt x="27496" y="11455"/>
                  <a:pt x="27436" y="11911"/>
                  <a:pt x="27375" y="12367"/>
                </a:cubicBezTo>
                <a:cubicBezTo>
                  <a:pt x="27375" y="12427"/>
                  <a:pt x="27375" y="12488"/>
                  <a:pt x="27375" y="12579"/>
                </a:cubicBezTo>
                <a:cubicBezTo>
                  <a:pt x="27314" y="12519"/>
                  <a:pt x="27284" y="12458"/>
                  <a:pt x="27253" y="12397"/>
                </a:cubicBezTo>
                <a:lnTo>
                  <a:pt x="27193" y="12367"/>
                </a:lnTo>
                <a:lnTo>
                  <a:pt x="27132" y="12093"/>
                </a:lnTo>
                <a:cubicBezTo>
                  <a:pt x="27223" y="12063"/>
                  <a:pt x="27253" y="12002"/>
                  <a:pt x="27284" y="11941"/>
                </a:cubicBezTo>
                <a:cubicBezTo>
                  <a:pt x="27314" y="11881"/>
                  <a:pt x="27314" y="11789"/>
                  <a:pt x="27344" y="11729"/>
                </a:cubicBezTo>
                <a:cubicBezTo>
                  <a:pt x="27344" y="11668"/>
                  <a:pt x="27344" y="11607"/>
                  <a:pt x="27344" y="11577"/>
                </a:cubicBezTo>
                <a:cubicBezTo>
                  <a:pt x="27344" y="11455"/>
                  <a:pt x="27375" y="11334"/>
                  <a:pt x="27375" y="11243"/>
                </a:cubicBezTo>
                <a:cubicBezTo>
                  <a:pt x="27405" y="11030"/>
                  <a:pt x="27436" y="10848"/>
                  <a:pt x="27436" y="10635"/>
                </a:cubicBezTo>
                <a:cubicBezTo>
                  <a:pt x="27466" y="10422"/>
                  <a:pt x="27466" y="10149"/>
                  <a:pt x="27496" y="9906"/>
                </a:cubicBezTo>
                <a:lnTo>
                  <a:pt x="27496" y="9875"/>
                </a:lnTo>
                <a:close/>
                <a:moveTo>
                  <a:pt x="32510" y="8599"/>
                </a:moveTo>
                <a:cubicBezTo>
                  <a:pt x="32540" y="8630"/>
                  <a:pt x="32570" y="8660"/>
                  <a:pt x="32601" y="8690"/>
                </a:cubicBezTo>
                <a:lnTo>
                  <a:pt x="32631" y="8721"/>
                </a:lnTo>
                <a:lnTo>
                  <a:pt x="32631" y="8933"/>
                </a:lnTo>
                <a:cubicBezTo>
                  <a:pt x="32601" y="8933"/>
                  <a:pt x="32570" y="8964"/>
                  <a:pt x="32540" y="8994"/>
                </a:cubicBezTo>
                <a:cubicBezTo>
                  <a:pt x="32510" y="9025"/>
                  <a:pt x="32479" y="9085"/>
                  <a:pt x="32449" y="9116"/>
                </a:cubicBezTo>
                <a:cubicBezTo>
                  <a:pt x="32418" y="9207"/>
                  <a:pt x="32418" y="9298"/>
                  <a:pt x="32388" y="9389"/>
                </a:cubicBezTo>
                <a:cubicBezTo>
                  <a:pt x="32358" y="9480"/>
                  <a:pt x="32327" y="9632"/>
                  <a:pt x="32327" y="9754"/>
                </a:cubicBezTo>
                <a:cubicBezTo>
                  <a:pt x="32297" y="9845"/>
                  <a:pt x="32267" y="10027"/>
                  <a:pt x="32236" y="10179"/>
                </a:cubicBezTo>
                <a:cubicBezTo>
                  <a:pt x="32206" y="10513"/>
                  <a:pt x="32206" y="10817"/>
                  <a:pt x="32206" y="11151"/>
                </a:cubicBezTo>
                <a:cubicBezTo>
                  <a:pt x="32206" y="11486"/>
                  <a:pt x="32206" y="11789"/>
                  <a:pt x="32236" y="12093"/>
                </a:cubicBezTo>
                <a:cubicBezTo>
                  <a:pt x="32236" y="12184"/>
                  <a:pt x="32236" y="12306"/>
                  <a:pt x="32236" y="12397"/>
                </a:cubicBezTo>
                <a:lnTo>
                  <a:pt x="32236" y="12519"/>
                </a:lnTo>
                <a:lnTo>
                  <a:pt x="32236" y="12610"/>
                </a:lnTo>
                <a:cubicBezTo>
                  <a:pt x="32236" y="12367"/>
                  <a:pt x="32206" y="12124"/>
                  <a:pt x="32206" y="11911"/>
                </a:cubicBezTo>
                <a:cubicBezTo>
                  <a:pt x="32206" y="11789"/>
                  <a:pt x="32175" y="11698"/>
                  <a:pt x="32175" y="11607"/>
                </a:cubicBezTo>
                <a:cubicBezTo>
                  <a:pt x="32175" y="11486"/>
                  <a:pt x="32175" y="11455"/>
                  <a:pt x="32175" y="11364"/>
                </a:cubicBezTo>
                <a:cubicBezTo>
                  <a:pt x="32175" y="11091"/>
                  <a:pt x="32175" y="10817"/>
                  <a:pt x="32145" y="10544"/>
                </a:cubicBezTo>
                <a:lnTo>
                  <a:pt x="32145" y="10210"/>
                </a:lnTo>
                <a:cubicBezTo>
                  <a:pt x="32145" y="10118"/>
                  <a:pt x="32145" y="9906"/>
                  <a:pt x="32175" y="9754"/>
                </a:cubicBezTo>
                <a:cubicBezTo>
                  <a:pt x="32175" y="9572"/>
                  <a:pt x="32206" y="9420"/>
                  <a:pt x="32206" y="9237"/>
                </a:cubicBezTo>
                <a:cubicBezTo>
                  <a:pt x="32206" y="9207"/>
                  <a:pt x="32206" y="9177"/>
                  <a:pt x="32236" y="9146"/>
                </a:cubicBezTo>
                <a:lnTo>
                  <a:pt x="32297" y="8964"/>
                </a:lnTo>
                <a:cubicBezTo>
                  <a:pt x="32358" y="8964"/>
                  <a:pt x="32418" y="8933"/>
                  <a:pt x="32449" y="8873"/>
                </a:cubicBezTo>
                <a:lnTo>
                  <a:pt x="32449" y="8903"/>
                </a:lnTo>
                <a:cubicBezTo>
                  <a:pt x="32479" y="8873"/>
                  <a:pt x="32510" y="8842"/>
                  <a:pt x="32510" y="8812"/>
                </a:cubicBezTo>
                <a:cubicBezTo>
                  <a:pt x="32510" y="8751"/>
                  <a:pt x="32510" y="8721"/>
                  <a:pt x="32510" y="8660"/>
                </a:cubicBezTo>
                <a:lnTo>
                  <a:pt x="32510" y="8599"/>
                </a:lnTo>
                <a:close/>
                <a:moveTo>
                  <a:pt x="27800" y="12033"/>
                </a:moveTo>
                <a:cubicBezTo>
                  <a:pt x="27831" y="12154"/>
                  <a:pt x="27831" y="12276"/>
                  <a:pt x="27861" y="12427"/>
                </a:cubicBezTo>
                <a:cubicBezTo>
                  <a:pt x="27861" y="12488"/>
                  <a:pt x="27891" y="12549"/>
                  <a:pt x="27891" y="12610"/>
                </a:cubicBezTo>
                <a:lnTo>
                  <a:pt x="27891" y="12640"/>
                </a:lnTo>
                <a:cubicBezTo>
                  <a:pt x="27891" y="12640"/>
                  <a:pt x="27861" y="12610"/>
                  <a:pt x="27831" y="12610"/>
                </a:cubicBezTo>
                <a:lnTo>
                  <a:pt x="27739" y="12640"/>
                </a:lnTo>
                <a:lnTo>
                  <a:pt x="27770" y="12184"/>
                </a:lnTo>
                <a:lnTo>
                  <a:pt x="27800" y="12033"/>
                </a:lnTo>
                <a:close/>
                <a:moveTo>
                  <a:pt x="17531" y="12002"/>
                </a:moveTo>
                <a:lnTo>
                  <a:pt x="17561" y="12093"/>
                </a:lnTo>
                <a:cubicBezTo>
                  <a:pt x="17500" y="12276"/>
                  <a:pt x="17440" y="12488"/>
                  <a:pt x="17379" y="12701"/>
                </a:cubicBezTo>
                <a:cubicBezTo>
                  <a:pt x="17379" y="12671"/>
                  <a:pt x="17349" y="12640"/>
                  <a:pt x="17349" y="12610"/>
                </a:cubicBezTo>
                <a:cubicBezTo>
                  <a:pt x="17379" y="12427"/>
                  <a:pt x="17440" y="12245"/>
                  <a:pt x="17500" y="12093"/>
                </a:cubicBezTo>
                <a:lnTo>
                  <a:pt x="17531" y="12002"/>
                </a:lnTo>
                <a:close/>
                <a:moveTo>
                  <a:pt x="38768" y="12367"/>
                </a:moveTo>
                <a:cubicBezTo>
                  <a:pt x="38799" y="12427"/>
                  <a:pt x="38799" y="12549"/>
                  <a:pt x="38829" y="12671"/>
                </a:cubicBezTo>
                <a:cubicBezTo>
                  <a:pt x="38799" y="12671"/>
                  <a:pt x="38768" y="12671"/>
                  <a:pt x="38768" y="12701"/>
                </a:cubicBezTo>
                <a:lnTo>
                  <a:pt x="38768" y="12610"/>
                </a:lnTo>
                <a:lnTo>
                  <a:pt x="38768" y="12458"/>
                </a:lnTo>
                <a:lnTo>
                  <a:pt x="38768" y="12367"/>
                </a:lnTo>
                <a:close/>
                <a:moveTo>
                  <a:pt x="16407" y="12336"/>
                </a:moveTo>
                <a:lnTo>
                  <a:pt x="16498" y="12397"/>
                </a:lnTo>
                <a:cubicBezTo>
                  <a:pt x="16498" y="12519"/>
                  <a:pt x="16467" y="12640"/>
                  <a:pt x="16467" y="12731"/>
                </a:cubicBezTo>
                <a:cubicBezTo>
                  <a:pt x="16437" y="12640"/>
                  <a:pt x="16407" y="12549"/>
                  <a:pt x="16376" y="12458"/>
                </a:cubicBezTo>
                <a:lnTo>
                  <a:pt x="16376" y="12427"/>
                </a:lnTo>
                <a:lnTo>
                  <a:pt x="16407" y="12367"/>
                </a:lnTo>
                <a:lnTo>
                  <a:pt x="16407" y="12336"/>
                </a:lnTo>
                <a:close/>
                <a:moveTo>
                  <a:pt x="39558" y="11638"/>
                </a:moveTo>
                <a:lnTo>
                  <a:pt x="39558" y="11698"/>
                </a:lnTo>
                <a:lnTo>
                  <a:pt x="39558" y="11972"/>
                </a:lnTo>
                <a:lnTo>
                  <a:pt x="39528" y="12245"/>
                </a:lnTo>
                <a:cubicBezTo>
                  <a:pt x="39467" y="12397"/>
                  <a:pt x="39406" y="12579"/>
                  <a:pt x="39376" y="12731"/>
                </a:cubicBezTo>
                <a:cubicBezTo>
                  <a:pt x="39406" y="12488"/>
                  <a:pt x="39467" y="12276"/>
                  <a:pt x="39498" y="12033"/>
                </a:cubicBezTo>
                <a:lnTo>
                  <a:pt x="39558" y="11638"/>
                </a:lnTo>
                <a:close/>
                <a:moveTo>
                  <a:pt x="31203" y="10361"/>
                </a:moveTo>
                <a:cubicBezTo>
                  <a:pt x="31203" y="10453"/>
                  <a:pt x="31233" y="10574"/>
                  <a:pt x="31233" y="10665"/>
                </a:cubicBezTo>
                <a:lnTo>
                  <a:pt x="31294" y="11151"/>
                </a:lnTo>
                <a:lnTo>
                  <a:pt x="31294" y="11243"/>
                </a:lnTo>
                <a:lnTo>
                  <a:pt x="31294" y="11607"/>
                </a:lnTo>
                <a:lnTo>
                  <a:pt x="31294" y="12336"/>
                </a:lnTo>
                <a:lnTo>
                  <a:pt x="31294" y="12579"/>
                </a:lnTo>
                <a:lnTo>
                  <a:pt x="31294" y="12792"/>
                </a:lnTo>
                <a:cubicBezTo>
                  <a:pt x="31294" y="12640"/>
                  <a:pt x="31264" y="12519"/>
                  <a:pt x="31264" y="12367"/>
                </a:cubicBezTo>
                <a:cubicBezTo>
                  <a:pt x="31233" y="12215"/>
                  <a:pt x="31203" y="12002"/>
                  <a:pt x="31203" y="11789"/>
                </a:cubicBezTo>
                <a:cubicBezTo>
                  <a:pt x="31173" y="11486"/>
                  <a:pt x="31142" y="11182"/>
                  <a:pt x="31142" y="10908"/>
                </a:cubicBezTo>
                <a:lnTo>
                  <a:pt x="31142" y="10574"/>
                </a:lnTo>
                <a:lnTo>
                  <a:pt x="31142" y="10361"/>
                </a:lnTo>
                <a:close/>
                <a:moveTo>
                  <a:pt x="42293" y="10361"/>
                </a:moveTo>
                <a:lnTo>
                  <a:pt x="42354" y="10422"/>
                </a:lnTo>
                <a:lnTo>
                  <a:pt x="42414" y="10544"/>
                </a:lnTo>
                <a:lnTo>
                  <a:pt x="42414" y="10696"/>
                </a:lnTo>
                <a:cubicBezTo>
                  <a:pt x="42445" y="10969"/>
                  <a:pt x="42475" y="11243"/>
                  <a:pt x="42475" y="11486"/>
                </a:cubicBezTo>
                <a:lnTo>
                  <a:pt x="42475" y="11941"/>
                </a:lnTo>
                <a:cubicBezTo>
                  <a:pt x="42475" y="12154"/>
                  <a:pt x="42475" y="12367"/>
                  <a:pt x="42475" y="12579"/>
                </a:cubicBezTo>
                <a:cubicBezTo>
                  <a:pt x="42414" y="12640"/>
                  <a:pt x="42384" y="12731"/>
                  <a:pt x="42354" y="12792"/>
                </a:cubicBezTo>
                <a:lnTo>
                  <a:pt x="42354" y="12124"/>
                </a:lnTo>
                <a:cubicBezTo>
                  <a:pt x="42354" y="11881"/>
                  <a:pt x="42354" y="11698"/>
                  <a:pt x="42354" y="11516"/>
                </a:cubicBezTo>
                <a:cubicBezTo>
                  <a:pt x="42354" y="11334"/>
                  <a:pt x="42354" y="11121"/>
                  <a:pt x="42354" y="10908"/>
                </a:cubicBezTo>
                <a:lnTo>
                  <a:pt x="42293" y="10361"/>
                </a:lnTo>
                <a:close/>
                <a:moveTo>
                  <a:pt x="43083" y="12701"/>
                </a:moveTo>
                <a:lnTo>
                  <a:pt x="43083" y="12762"/>
                </a:lnTo>
                <a:lnTo>
                  <a:pt x="43083" y="12792"/>
                </a:lnTo>
                <a:lnTo>
                  <a:pt x="43052" y="12792"/>
                </a:lnTo>
                <a:cubicBezTo>
                  <a:pt x="43052" y="12792"/>
                  <a:pt x="43052" y="12762"/>
                  <a:pt x="43052" y="12731"/>
                </a:cubicBezTo>
                <a:cubicBezTo>
                  <a:pt x="43052" y="12701"/>
                  <a:pt x="43052" y="12701"/>
                  <a:pt x="43052" y="12701"/>
                </a:cubicBezTo>
                <a:close/>
                <a:moveTo>
                  <a:pt x="13034" y="12883"/>
                </a:moveTo>
                <a:lnTo>
                  <a:pt x="13027" y="12906"/>
                </a:lnTo>
                <a:lnTo>
                  <a:pt x="13004" y="12883"/>
                </a:lnTo>
                <a:close/>
                <a:moveTo>
                  <a:pt x="13024" y="12914"/>
                </a:moveTo>
                <a:lnTo>
                  <a:pt x="13004" y="12974"/>
                </a:lnTo>
                <a:lnTo>
                  <a:pt x="12943" y="12974"/>
                </a:lnTo>
                <a:lnTo>
                  <a:pt x="13004" y="12914"/>
                </a:lnTo>
                <a:close/>
                <a:moveTo>
                  <a:pt x="43447" y="12154"/>
                </a:moveTo>
                <a:lnTo>
                  <a:pt x="43660" y="12397"/>
                </a:lnTo>
                <a:lnTo>
                  <a:pt x="43660" y="12974"/>
                </a:lnTo>
                <a:lnTo>
                  <a:pt x="43630" y="12914"/>
                </a:lnTo>
                <a:cubicBezTo>
                  <a:pt x="43569" y="12792"/>
                  <a:pt x="43539" y="12701"/>
                  <a:pt x="43447" y="12610"/>
                </a:cubicBezTo>
                <a:lnTo>
                  <a:pt x="43447" y="12154"/>
                </a:lnTo>
                <a:close/>
                <a:moveTo>
                  <a:pt x="20326" y="10878"/>
                </a:moveTo>
                <a:cubicBezTo>
                  <a:pt x="20326" y="10908"/>
                  <a:pt x="20356" y="10908"/>
                  <a:pt x="20356" y="10939"/>
                </a:cubicBezTo>
                <a:cubicBezTo>
                  <a:pt x="20387" y="10999"/>
                  <a:pt x="20417" y="11091"/>
                  <a:pt x="20448" y="11151"/>
                </a:cubicBezTo>
                <a:lnTo>
                  <a:pt x="20478" y="11151"/>
                </a:lnTo>
                <a:cubicBezTo>
                  <a:pt x="20539" y="11303"/>
                  <a:pt x="20569" y="11455"/>
                  <a:pt x="20569" y="11638"/>
                </a:cubicBezTo>
                <a:cubicBezTo>
                  <a:pt x="20600" y="11820"/>
                  <a:pt x="20600" y="12033"/>
                  <a:pt x="20569" y="12215"/>
                </a:cubicBezTo>
                <a:cubicBezTo>
                  <a:pt x="20569" y="12397"/>
                  <a:pt x="20539" y="12579"/>
                  <a:pt x="20508" y="12762"/>
                </a:cubicBezTo>
                <a:lnTo>
                  <a:pt x="20448" y="12762"/>
                </a:lnTo>
                <a:cubicBezTo>
                  <a:pt x="20387" y="12792"/>
                  <a:pt x="20356" y="12792"/>
                  <a:pt x="20326" y="12853"/>
                </a:cubicBezTo>
                <a:cubicBezTo>
                  <a:pt x="20296" y="12883"/>
                  <a:pt x="20265" y="12914"/>
                  <a:pt x="20235" y="12974"/>
                </a:cubicBezTo>
                <a:lnTo>
                  <a:pt x="20235" y="13005"/>
                </a:lnTo>
                <a:cubicBezTo>
                  <a:pt x="20235" y="12944"/>
                  <a:pt x="20205" y="12853"/>
                  <a:pt x="20144" y="12792"/>
                </a:cubicBezTo>
                <a:lnTo>
                  <a:pt x="20113" y="12610"/>
                </a:lnTo>
                <a:cubicBezTo>
                  <a:pt x="20174" y="12184"/>
                  <a:pt x="20144" y="11759"/>
                  <a:pt x="20083" y="11334"/>
                </a:cubicBezTo>
                <a:cubicBezTo>
                  <a:pt x="20083" y="11334"/>
                  <a:pt x="20113" y="11273"/>
                  <a:pt x="20113" y="11273"/>
                </a:cubicBezTo>
                <a:cubicBezTo>
                  <a:pt x="20174" y="11121"/>
                  <a:pt x="20235" y="10999"/>
                  <a:pt x="20326" y="10878"/>
                </a:cubicBezTo>
                <a:close/>
                <a:moveTo>
                  <a:pt x="12664" y="12680"/>
                </a:moveTo>
                <a:lnTo>
                  <a:pt x="12609" y="12762"/>
                </a:lnTo>
                <a:cubicBezTo>
                  <a:pt x="12518" y="12822"/>
                  <a:pt x="12427" y="12944"/>
                  <a:pt x="12366" y="13035"/>
                </a:cubicBezTo>
                <a:cubicBezTo>
                  <a:pt x="12335" y="13066"/>
                  <a:pt x="12335" y="13096"/>
                  <a:pt x="12335" y="13126"/>
                </a:cubicBezTo>
                <a:lnTo>
                  <a:pt x="12244" y="13066"/>
                </a:lnTo>
                <a:cubicBezTo>
                  <a:pt x="12214" y="13005"/>
                  <a:pt x="12153" y="12974"/>
                  <a:pt x="12092" y="12974"/>
                </a:cubicBezTo>
                <a:lnTo>
                  <a:pt x="12062" y="12974"/>
                </a:lnTo>
                <a:cubicBezTo>
                  <a:pt x="12062" y="12944"/>
                  <a:pt x="12032" y="12883"/>
                  <a:pt x="11971" y="12853"/>
                </a:cubicBezTo>
                <a:cubicBezTo>
                  <a:pt x="12153" y="12822"/>
                  <a:pt x="12305" y="12762"/>
                  <a:pt x="12457" y="12731"/>
                </a:cubicBezTo>
                <a:lnTo>
                  <a:pt x="12664" y="12680"/>
                </a:lnTo>
                <a:close/>
                <a:moveTo>
                  <a:pt x="25370" y="12306"/>
                </a:moveTo>
                <a:cubicBezTo>
                  <a:pt x="25430" y="12367"/>
                  <a:pt x="25461" y="12397"/>
                  <a:pt x="25522" y="12458"/>
                </a:cubicBezTo>
                <a:lnTo>
                  <a:pt x="25491" y="12458"/>
                </a:lnTo>
                <a:lnTo>
                  <a:pt x="25582" y="12579"/>
                </a:lnTo>
                <a:lnTo>
                  <a:pt x="25552" y="12640"/>
                </a:lnTo>
                <a:cubicBezTo>
                  <a:pt x="25552" y="12701"/>
                  <a:pt x="25522" y="12731"/>
                  <a:pt x="25522" y="12792"/>
                </a:cubicBezTo>
                <a:cubicBezTo>
                  <a:pt x="25522" y="12822"/>
                  <a:pt x="25522" y="12914"/>
                  <a:pt x="25491" y="12974"/>
                </a:cubicBezTo>
                <a:cubicBezTo>
                  <a:pt x="25461" y="13035"/>
                  <a:pt x="25491" y="13096"/>
                  <a:pt x="25491" y="13157"/>
                </a:cubicBezTo>
                <a:cubicBezTo>
                  <a:pt x="25461" y="12944"/>
                  <a:pt x="25430" y="12731"/>
                  <a:pt x="25370" y="12519"/>
                </a:cubicBezTo>
                <a:lnTo>
                  <a:pt x="25370" y="12367"/>
                </a:lnTo>
                <a:cubicBezTo>
                  <a:pt x="25370" y="12367"/>
                  <a:pt x="25370" y="12336"/>
                  <a:pt x="25370" y="12306"/>
                </a:cubicBezTo>
                <a:close/>
                <a:moveTo>
                  <a:pt x="13308" y="13126"/>
                </a:moveTo>
                <a:cubicBezTo>
                  <a:pt x="13319" y="13150"/>
                  <a:pt x="13331" y="13169"/>
                  <a:pt x="13343" y="13187"/>
                </a:cubicBezTo>
                <a:lnTo>
                  <a:pt x="13308" y="13187"/>
                </a:lnTo>
                <a:cubicBezTo>
                  <a:pt x="13308" y="13187"/>
                  <a:pt x="13308" y="13157"/>
                  <a:pt x="13308" y="13126"/>
                </a:cubicBezTo>
                <a:close/>
                <a:moveTo>
                  <a:pt x="13794" y="12549"/>
                </a:moveTo>
                <a:lnTo>
                  <a:pt x="13885" y="12579"/>
                </a:lnTo>
                <a:cubicBezTo>
                  <a:pt x="13915" y="12579"/>
                  <a:pt x="13946" y="12610"/>
                  <a:pt x="13976" y="12610"/>
                </a:cubicBezTo>
                <a:lnTo>
                  <a:pt x="14006" y="12640"/>
                </a:lnTo>
                <a:cubicBezTo>
                  <a:pt x="13976" y="12701"/>
                  <a:pt x="13946" y="12762"/>
                  <a:pt x="13915" y="12822"/>
                </a:cubicBezTo>
                <a:cubicBezTo>
                  <a:pt x="13915" y="12883"/>
                  <a:pt x="13885" y="12944"/>
                  <a:pt x="13855" y="13005"/>
                </a:cubicBezTo>
                <a:cubicBezTo>
                  <a:pt x="13855" y="13066"/>
                  <a:pt x="13824" y="13157"/>
                  <a:pt x="13794" y="13217"/>
                </a:cubicBezTo>
                <a:lnTo>
                  <a:pt x="13763" y="13217"/>
                </a:lnTo>
                <a:cubicBezTo>
                  <a:pt x="13763" y="13126"/>
                  <a:pt x="13703" y="13066"/>
                  <a:pt x="13672" y="12974"/>
                </a:cubicBezTo>
                <a:cubicBezTo>
                  <a:pt x="13642" y="12883"/>
                  <a:pt x="13581" y="12822"/>
                  <a:pt x="13520" y="12762"/>
                </a:cubicBezTo>
                <a:lnTo>
                  <a:pt x="13551" y="12701"/>
                </a:lnTo>
                <a:cubicBezTo>
                  <a:pt x="13611" y="12640"/>
                  <a:pt x="13642" y="12610"/>
                  <a:pt x="13703" y="12549"/>
                </a:cubicBezTo>
                <a:close/>
                <a:moveTo>
                  <a:pt x="13344" y="13189"/>
                </a:moveTo>
                <a:cubicBezTo>
                  <a:pt x="13362" y="13216"/>
                  <a:pt x="13381" y="13242"/>
                  <a:pt x="13399" y="13278"/>
                </a:cubicBezTo>
                <a:lnTo>
                  <a:pt x="13399" y="13309"/>
                </a:lnTo>
                <a:lnTo>
                  <a:pt x="13368" y="13309"/>
                </a:lnTo>
                <a:cubicBezTo>
                  <a:pt x="13368" y="13278"/>
                  <a:pt x="13338" y="13248"/>
                  <a:pt x="13308" y="13217"/>
                </a:cubicBezTo>
                <a:cubicBezTo>
                  <a:pt x="13327" y="13198"/>
                  <a:pt x="13334" y="13191"/>
                  <a:pt x="13344" y="13189"/>
                </a:cubicBezTo>
                <a:close/>
                <a:moveTo>
                  <a:pt x="15556" y="12610"/>
                </a:moveTo>
                <a:lnTo>
                  <a:pt x="15556" y="12640"/>
                </a:lnTo>
                <a:cubicBezTo>
                  <a:pt x="15586" y="12762"/>
                  <a:pt x="15647" y="12853"/>
                  <a:pt x="15647" y="12974"/>
                </a:cubicBezTo>
                <a:cubicBezTo>
                  <a:pt x="15678" y="13066"/>
                  <a:pt x="15678" y="13157"/>
                  <a:pt x="15708" y="13217"/>
                </a:cubicBezTo>
                <a:lnTo>
                  <a:pt x="15617" y="13309"/>
                </a:lnTo>
                <a:lnTo>
                  <a:pt x="15586" y="13187"/>
                </a:lnTo>
                <a:cubicBezTo>
                  <a:pt x="15556" y="13066"/>
                  <a:pt x="15526" y="12944"/>
                  <a:pt x="15465" y="12853"/>
                </a:cubicBezTo>
                <a:cubicBezTo>
                  <a:pt x="15465" y="12792"/>
                  <a:pt x="15495" y="12762"/>
                  <a:pt x="15526" y="12701"/>
                </a:cubicBezTo>
                <a:cubicBezTo>
                  <a:pt x="15526" y="12671"/>
                  <a:pt x="15556" y="12640"/>
                  <a:pt x="15556" y="12610"/>
                </a:cubicBezTo>
                <a:close/>
                <a:moveTo>
                  <a:pt x="28864" y="8690"/>
                </a:moveTo>
                <a:cubicBezTo>
                  <a:pt x="28864" y="8721"/>
                  <a:pt x="28894" y="8782"/>
                  <a:pt x="28924" y="8842"/>
                </a:cubicBezTo>
                <a:cubicBezTo>
                  <a:pt x="28924" y="8903"/>
                  <a:pt x="28924" y="8964"/>
                  <a:pt x="28924" y="9025"/>
                </a:cubicBezTo>
                <a:lnTo>
                  <a:pt x="28924" y="9359"/>
                </a:lnTo>
                <a:cubicBezTo>
                  <a:pt x="28924" y="9389"/>
                  <a:pt x="28924" y="9420"/>
                  <a:pt x="28924" y="9480"/>
                </a:cubicBezTo>
                <a:lnTo>
                  <a:pt x="28924" y="9693"/>
                </a:lnTo>
                <a:lnTo>
                  <a:pt x="28924" y="10058"/>
                </a:lnTo>
                <a:lnTo>
                  <a:pt x="28924" y="10331"/>
                </a:lnTo>
                <a:lnTo>
                  <a:pt x="28924" y="10848"/>
                </a:lnTo>
                <a:lnTo>
                  <a:pt x="28924" y="11030"/>
                </a:lnTo>
                <a:cubicBezTo>
                  <a:pt x="28924" y="11121"/>
                  <a:pt x="28955" y="11273"/>
                  <a:pt x="28955" y="11394"/>
                </a:cubicBezTo>
                <a:cubicBezTo>
                  <a:pt x="28985" y="11486"/>
                  <a:pt x="28955" y="11516"/>
                  <a:pt x="28985" y="11577"/>
                </a:cubicBezTo>
                <a:lnTo>
                  <a:pt x="28985" y="11881"/>
                </a:lnTo>
                <a:cubicBezTo>
                  <a:pt x="28985" y="12093"/>
                  <a:pt x="28955" y="12306"/>
                  <a:pt x="28955" y="12519"/>
                </a:cubicBezTo>
                <a:cubicBezTo>
                  <a:pt x="28924" y="12762"/>
                  <a:pt x="28894" y="12974"/>
                  <a:pt x="28864" y="13217"/>
                </a:cubicBezTo>
                <a:lnTo>
                  <a:pt x="28864" y="13309"/>
                </a:lnTo>
                <a:lnTo>
                  <a:pt x="28772" y="13309"/>
                </a:lnTo>
                <a:cubicBezTo>
                  <a:pt x="28772" y="13187"/>
                  <a:pt x="28742" y="13066"/>
                  <a:pt x="28712" y="12944"/>
                </a:cubicBezTo>
                <a:cubicBezTo>
                  <a:pt x="28651" y="12853"/>
                  <a:pt x="28621" y="12731"/>
                  <a:pt x="28560" y="12640"/>
                </a:cubicBezTo>
                <a:cubicBezTo>
                  <a:pt x="28560" y="12610"/>
                  <a:pt x="28560" y="12610"/>
                  <a:pt x="28560" y="12610"/>
                </a:cubicBezTo>
                <a:lnTo>
                  <a:pt x="28499" y="12336"/>
                </a:lnTo>
                <a:cubicBezTo>
                  <a:pt x="28499" y="12184"/>
                  <a:pt x="28499" y="12063"/>
                  <a:pt x="28499" y="11941"/>
                </a:cubicBezTo>
                <a:lnTo>
                  <a:pt x="28529" y="11759"/>
                </a:lnTo>
                <a:cubicBezTo>
                  <a:pt x="28560" y="11516"/>
                  <a:pt x="28621" y="11273"/>
                  <a:pt x="28651" y="10999"/>
                </a:cubicBezTo>
                <a:cubicBezTo>
                  <a:pt x="28681" y="10726"/>
                  <a:pt x="28712" y="10574"/>
                  <a:pt x="28742" y="10331"/>
                </a:cubicBezTo>
                <a:cubicBezTo>
                  <a:pt x="28742" y="10240"/>
                  <a:pt x="28772" y="10149"/>
                  <a:pt x="28803" y="10027"/>
                </a:cubicBezTo>
                <a:cubicBezTo>
                  <a:pt x="28803" y="9936"/>
                  <a:pt x="28833" y="9845"/>
                  <a:pt x="28833" y="9723"/>
                </a:cubicBezTo>
                <a:cubicBezTo>
                  <a:pt x="28833" y="9572"/>
                  <a:pt x="28833" y="9450"/>
                  <a:pt x="28864" y="9298"/>
                </a:cubicBezTo>
                <a:cubicBezTo>
                  <a:pt x="28894" y="9177"/>
                  <a:pt x="28864" y="9085"/>
                  <a:pt x="28864" y="8994"/>
                </a:cubicBezTo>
                <a:lnTo>
                  <a:pt x="28864" y="8751"/>
                </a:lnTo>
                <a:lnTo>
                  <a:pt x="28864" y="8690"/>
                </a:lnTo>
                <a:close/>
                <a:moveTo>
                  <a:pt x="33087" y="10422"/>
                </a:moveTo>
                <a:cubicBezTo>
                  <a:pt x="33148" y="10574"/>
                  <a:pt x="33178" y="10726"/>
                  <a:pt x="33208" y="10878"/>
                </a:cubicBezTo>
                <a:cubicBezTo>
                  <a:pt x="33239" y="10999"/>
                  <a:pt x="33269" y="11121"/>
                  <a:pt x="33269" y="11243"/>
                </a:cubicBezTo>
                <a:cubicBezTo>
                  <a:pt x="33269" y="11303"/>
                  <a:pt x="33269" y="11334"/>
                  <a:pt x="33300" y="11394"/>
                </a:cubicBezTo>
                <a:cubicBezTo>
                  <a:pt x="33330" y="11425"/>
                  <a:pt x="33300" y="11546"/>
                  <a:pt x="33300" y="11638"/>
                </a:cubicBezTo>
                <a:lnTo>
                  <a:pt x="33300" y="11820"/>
                </a:lnTo>
                <a:lnTo>
                  <a:pt x="33300" y="12245"/>
                </a:lnTo>
                <a:lnTo>
                  <a:pt x="33300" y="12853"/>
                </a:lnTo>
                <a:cubicBezTo>
                  <a:pt x="33300" y="13066"/>
                  <a:pt x="33300" y="13157"/>
                  <a:pt x="33330" y="13309"/>
                </a:cubicBezTo>
                <a:lnTo>
                  <a:pt x="33330" y="13400"/>
                </a:lnTo>
                <a:cubicBezTo>
                  <a:pt x="33330" y="13278"/>
                  <a:pt x="33300" y="13157"/>
                  <a:pt x="33269" y="13035"/>
                </a:cubicBezTo>
                <a:cubicBezTo>
                  <a:pt x="33269" y="12822"/>
                  <a:pt x="33239" y="12640"/>
                  <a:pt x="33208" y="12427"/>
                </a:cubicBezTo>
                <a:lnTo>
                  <a:pt x="33148" y="11881"/>
                </a:lnTo>
                <a:cubicBezTo>
                  <a:pt x="33148" y="11729"/>
                  <a:pt x="33148" y="11546"/>
                  <a:pt x="33117" y="11394"/>
                </a:cubicBezTo>
                <a:cubicBezTo>
                  <a:pt x="33117" y="11091"/>
                  <a:pt x="33087" y="10756"/>
                  <a:pt x="33087" y="10422"/>
                </a:cubicBezTo>
                <a:close/>
                <a:moveTo>
                  <a:pt x="33786" y="10422"/>
                </a:moveTo>
                <a:lnTo>
                  <a:pt x="33816" y="11151"/>
                </a:lnTo>
                <a:cubicBezTo>
                  <a:pt x="33816" y="11334"/>
                  <a:pt x="33846" y="11516"/>
                  <a:pt x="33846" y="11668"/>
                </a:cubicBezTo>
                <a:lnTo>
                  <a:pt x="33846" y="12488"/>
                </a:lnTo>
                <a:lnTo>
                  <a:pt x="33846" y="12731"/>
                </a:lnTo>
                <a:lnTo>
                  <a:pt x="33846" y="13217"/>
                </a:lnTo>
                <a:lnTo>
                  <a:pt x="33846" y="13400"/>
                </a:lnTo>
                <a:cubicBezTo>
                  <a:pt x="33846" y="13126"/>
                  <a:pt x="33816" y="12853"/>
                  <a:pt x="33786" y="12579"/>
                </a:cubicBezTo>
                <a:cubicBezTo>
                  <a:pt x="33786" y="12306"/>
                  <a:pt x="33755" y="12124"/>
                  <a:pt x="33725" y="11881"/>
                </a:cubicBezTo>
                <a:lnTo>
                  <a:pt x="33725" y="11789"/>
                </a:lnTo>
                <a:lnTo>
                  <a:pt x="33725" y="11486"/>
                </a:lnTo>
                <a:lnTo>
                  <a:pt x="33725" y="11182"/>
                </a:lnTo>
                <a:lnTo>
                  <a:pt x="33725" y="11060"/>
                </a:lnTo>
                <a:cubicBezTo>
                  <a:pt x="33725" y="10999"/>
                  <a:pt x="33725" y="10939"/>
                  <a:pt x="33755" y="10908"/>
                </a:cubicBezTo>
                <a:lnTo>
                  <a:pt x="33786" y="10453"/>
                </a:lnTo>
                <a:lnTo>
                  <a:pt x="33786" y="10422"/>
                </a:lnTo>
                <a:close/>
                <a:moveTo>
                  <a:pt x="24549" y="12063"/>
                </a:moveTo>
                <a:cubicBezTo>
                  <a:pt x="24580" y="12093"/>
                  <a:pt x="24580" y="12093"/>
                  <a:pt x="24610" y="12124"/>
                </a:cubicBezTo>
                <a:lnTo>
                  <a:pt x="24580" y="12184"/>
                </a:lnTo>
                <a:cubicBezTo>
                  <a:pt x="24580" y="12245"/>
                  <a:pt x="24549" y="12306"/>
                  <a:pt x="24519" y="12367"/>
                </a:cubicBezTo>
                <a:cubicBezTo>
                  <a:pt x="24519" y="12427"/>
                  <a:pt x="24458" y="12579"/>
                  <a:pt x="24428" y="12701"/>
                </a:cubicBezTo>
                <a:cubicBezTo>
                  <a:pt x="24397" y="12822"/>
                  <a:pt x="24397" y="12883"/>
                  <a:pt x="24367" y="12974"/>
                </a:cubicBezTo>
                <a:cubicBezTo>
                  <a:pt x="24367" y="13096"/>
                  <a:pt x="24337" y="13187"/>
                  <a:pt x="24306" y="13309"/>
                </a:cubicBezTo>
                <a:cubicBezTo>
                  <a:pt x="24306" y="13400"/>
                  <a:pt x="24276" y="13400"/>
                  <a:pt x="24276" y="13461"/>
                </a:cubicBezTo>
                <a:lnTo>
                  <a:pt x="24276" y="13309"/>
                </a:lnTo>
                <a:cubicBezTo>
                  <a:pt x="24276" y="13066"/>
                  <a:pt x="24276" y="12822"/>
                  <a:pt x="24306" y="12579"/>
                </a:cubicBezTo>
                <a:lnTo>
                  <a:pt x="24306" y="12276"/>
                </a:lnTo>
                <a:cubicBezTo>
                  <a:pt x="24367" y="12184"/>
                  <a:pt x="24458" y="12124"/>
                  <a:pt x="24549" y="12063"/>
                </a:cubicBezTo>
                <a:close/>
                <a:moveTo>
                  <a:pt x="40804" y="10453"/>
                </a:moveTo>
                <a:lnTo>
                  <a:pt x="40804" y="10574"/>
                </a:lnTo>
                <a:cubicBezTo>
                  <a:pt x="40804" y="10726"/>
                  <a:pt x="40834" y="10848"/>
                  <a:pt x="40834" y="10999"/>
                </a:cubicBezTo>
                <a:lnTo>
                  <a:pt x="40834" y="11151"/>
                </a:lnTo>
                <a:cubicBezTo>
                  <a:pt x="40895" y="11516"/>
                  <a:pt x="40956" y="11911"/>
                  <a:pt x="41017" y="12276"/>
                </a:cubicBezTo>
                <a:cubicBezTo>
                  <a:pt x="41078" y="12671"/>
                  <a:pt x="41138" y="13157"/>
                  <a:pt x="41199" y="13582"/>
                </a:cubicBezTo>
                <a:cubicBezTo>
                  <a:pt x="41169" y="13552"/>
                  <a:pt x="41138" y="13521"/>
                  <a:pt x="41078" y="13491"/>
                </a:cubicBezTo>
                <a:lnTo>
                  <a:pt x="41017" y="13491"/>
                </a:lnTo>
                <a:lnTo>
                  <a:pt x="41017" y="13461"/>
                </a:lnTo>
                <a:cubicBezTo>
                  <a:pt x="40986" y="13217"/>
                  <a:pt x="40956" y="12944"/>
                  <a:pt x="40926" y="12701"/>
                </a:cubicBezTo>
                <a:lnTo>
                  <a:pt x="40956" y="12549"/>
                </a:lnTo>
                <a:cubicBezTo>
                  <a:pt x="40956" y="12488"/>
                  <a:pt x="40956" y="12458"/>
                  <a:pt x="40926" y="12427"/>
                </a:cubicBezTo>
                <a:cubicBezTo>
                  <a:pt x="40926" y="12367"/>
                  <a:pt x="40926" y="12306"/>
                  <a:pt x="40895" y="12245"/>
                </a:cubicBezTo>
                <a:cubicBezTo>
                  <a:pt x="40865" y="11850"/>
                  <a:pt x="40834" y="11486"/>
                  <a:pt x="40774" y="11091"/>
                </a:cubicBezTo>
                <a:cubicBezTo>
                  <a:pt x="40743" y="10878"/>
                  <a:pt x="40743" y="10696"/>
                  <a:pt x="40713" y="10513"/>
                </a:cubicBezTo>
                <a:lnTo>
                  <a:pt x="40713" y="10453"/>
                </a:lnTo>
                <a:close/>
                <a:moveTo>
                  <a:pt x="11880" y="13400"/>
                </a:moveTo>
                <a:cubicBezTo>
                  <a:pt x="11910" y="13461"/>
                  <a:pt x="11940" y="13521"/>
                  <a:pt x="11971" y="13582"/>
                </a:cubicBezTo>
                <a:lnTo>
                  <a:pt x="11971" y="13612"/>
                </a:lnTo>
                <a:cubicBezTo>
                  <a:pt x="11940" y="13582"/>
                  <a:pt x="11910" y="13521"/>
                  <a:pt x="11880" y="13491"/>
                </a:cubicBezTo>
                <a:lnTo>
                  <a:pt x="11880" y="13400"/>
                </a:lnTo>
                <a:close/>
                <a:moveTo>
                  <a:pt x="16832" y="12640"/>
                </a:moveTo>
                <a:cubicBezTo>
                  <a:pt x="16893" y="12671"/>
                  <a:pt x="16923" y="12701"/>
                  <a:pt x="16954" y="12762"/>
                </a:cubicBezTo>
                <a:cubicBezTo>
                  <a:pt x="16923" y="13005"/>
                  <a:pt x="16923" y="13217"/>
                  <a:pt x="16893" y="13461"/>
                </a:cubicBezTo>
                <a:lnTo>
                  <a:pt x="16923" y="13461"/>
                </a:lnTo>
                <a:lnTo>
                  <a:pt x="16923" y="13612"/>
                </a:lnTo>
                <a:lnTo>
                  <a:pt x="16832" y="13491"/>
                </a:lnTo>
                <a:lnTo>
                  <a:pt x="16832" y="13157"/>
                </a:lnTo>
                <a:lnTo>
                  <a:pt x="16832" y="12944"/>
                </a:lnTo>
                <a:cubicBezTo>
                  <a:pt x="16832" y="12853"/>
                  <a:pt x="16832" y="12731"/>
                  <a:pt x="16832" y="12640"/>
                </a:cubicBezTo>
                <a:close/>
                <a:moveTo>
                  <a:pt x="22969" y="12488"/>
                </a:moveTo>
                <a:lnTo>
                  <a:pt x="22969" y="12549"/>
                </a:lnTo>
                <a:cubicBezTo>
                  <a:pt x="22939" y="12914"/>
                  <a:pt x="22909" y="13278"/>
                  <a:pt x="22878" y="13643"/>
                </a:cubicBezTo>
                <a:cubicBezTo>
                  <a:pt x="22863" y="13628"/>
                  <a:pt x="22848" y="13620"/>
                  <a:pt x="22836" y="13620"/>
                </a:cubicBezTo>
                <a:cubicBezTo>
                  <a:pt x="22825" y="13620"/>
                  <a:pt x="22817" y="13628"/>
                  <a:pt x="22817" y="13643"/>
                </a:cubicBezTo>
                <a:cubicBezTo>
                  <a:pt x="22817" y="13400"/>
                  <a:pt x="22848" y="13157"/>
                  <a:pt x="22909" y="12944"/>
                </a:cubicBezTo>
                <a:lnTo>
                  <a:pt x="22878" y="12944"/>
                </a:lnTo>
                <a:cubicBezTo>
                  <a:pt x="22909" y="12792"/>
                  <a:pt x="22939" y="12640"/>
                  <a:pt x="22969" y="12488"/>
                </a:cubicBezTo>
                <a:close/>
                <a:moveTo>
                  <a:pt x="39589" y="13066"/>
                </a:moveTo>
                <a:lnTo>
                  <a:pt x="39619" y="13491"/>
                </a:lnTo>
                <a:cubicBezTo>
                  <a:pt x="39619" y="13575"/>
                  <a:pt x="39619" y="13673"/>
                  <a:pt x="39629" y="13765"/>
                </a:cubicBezTo>
                <a:lnTo>
                  <a:pt x="39629" y="13765"/>
                </a:lnTo>
                <a:cubicBezTo>
                  <a:pt x="39604" y="13625"/>
                  <a:pt x="39575" y="13488"/>
                  <a:pt x="39528" y="13369"/>
                </a:cubicBezTo>
                <a:lnTo>
                  <a:pt x="39498" y="13339"/>
                </a:lnTo>
                <a:lnTo>
                  <a:pt x="39558" y="13187"/>
                </a:lnTo>
                <a:cubicBezTo>
                  <a:pt x="39558" y="13157"/>
                  <a:pt x="39589" y="13096"/>
                  <a:pt x="39589" y="13066"/>
                </a:cubicBezTo>
                <a:close/>
                <a:moveTo>
                  <a:pt x="14888" y="12640"/>
                </a:moveTo>
                <a:cubicBezTo>
                  <a:pt x="14948" y="12701"/>
                  <a:pt x="14979" y="12731"/>
                  <a:pt x="15039" y="12792"/>
                </a:cubicBezTo>
                <a:cubicBezTo>
                  <a:pt x="15039" y="12822"/>
                  <a:pt x="15070" y="12853"/>
                  <a:pt x="15070" y="12853"/>
                </a:cubicBezTo>
                <a:cubicBezTo>
                  <a:pt x="15039" y="12974"/>
                  <a:pt x="15009" y="13035"/>
                  <a:pt x="15009" y="13126"/>
                </a:cubicBezTo>
                <a:cubicBezTo>
                  <a:pt x="14979" y="13278"/>
                  <a:pt x="14948" y="13430"/>
                  <a:pt x="14918" y="13582"/>
                </a:cubicBezTo>
                <a:cubicBezTo>
                  <a:pt x="14918" y="13643"/>
                  <a:pt x="14888" y="13704"/>
                  <a:pt x="14888" y="13734"/>
                </a:cubicBezTo>
                <a:lnTo>
                  <a:pt x="14857" y="13795"/>
                </a:lnTo>
                <a:lnTo>
                  <a:pt x="14827" y="13825"/>
                </a:lnTo>
                <a:cubicBezTo>
                  <a:pt x="14796" y="13430"/>
                  <a:pt x="14796" y="13066"/>
                  <a:pt x="14827" y="12671"/>
                </a:cubicBezTo>
                <a:lnTo>
                  <a:pt x="14888" y="12640"/>
                </a:lnTo>
                <a:close/>
                <a:moveTo>
                  <a:pt x="36459" y="9693"/>
                </a:moveTo>
                <a:lnTo>
                  <a:pt x="36520" y="9754"/>
                </a:lnTo>
                <a:cubicBezTo>
                  <a:pt x="36550" y="9754"/>
                  <a:pt x="36581" y="9784"/>
                  <a:pt x="36611" y="9784"/>
                </a:cubicBezTo>
                <a:lnTo>
                  <a:pt x="36642" y="9784"/>
                </a:lnTo>
                <a:cubicBezTo>
                  <a:pt x="36672" y="9875"/>
                  <a:pt x="36702" y="9966"/>
                  <a:pt x="36733" y="10027"/>
                </a:cubicBezTo>
                <a:lnTo>
                  <a:pt x="36702" y="10027"/>
                </a:lnTo>
                <a:cubicBezTo>
                  <a:pt x="36687" y="10012"/>
                  <a:pt x="36664" y="10004"/>
                  <a:pt x="36638" y="10004"/>
                </a:cubicBezTo>
                <a:cubicBezTo>
                  <a:pt x="36611" y="10004"/>
                  <a:pt x="36581" y="10012"/>
                  <a:pt x="36550" y="10027"/>
                </a:cubicBezTo>
                <a:cubicBezTo>
                  <a:pt x="36490" y="10027"/>
                  <a:pt x="36429" y="10118"/>
                  <a:pt x="36429" y="10210"/>
                </a:cubicBezTo>
                <a:cubicBezTo>
                  <a:pt x="36490" y="10422"/>
                  <a:pt x="36550" y="10635"/>
                  <a:pt x="36611" y="10848"/>
                </a:cubicBezTo>
                <a:cubicBezTo>
                  <a:pt x="36672" y="11060"/>
                  <a:pt x="36733" y="11212"/>
                  <a:pt x="36794" y="11394"/>
                </a:cubicBezTo>
                <a:cubicBezTo>
                  <a:pt x="36794" y="11486"/>
                  <a:pt x="36824" y="11577"/>
                  <a:pt x="36854" y="11668"/>
                </a:cubicBezTo>
                <a:lnTo>
                  <a:pt x="36854" y="11881"/>
                </a:lnTo>
                <a:cubicBezTo>
                  <a:pt x="36854" y="12184"/>
                  <a:pt x="36854" y="12488"/>
                  <a:pt x="36824" y="12792"/>
                </a:cubicBezTo>
                <a:lnTo>
                  <a:pt x="36824" y="13248"/>
                </a:lnTo>
                <a:cubicBezTo>
                  <a:pt x="36824" y="13400"/>
                  <a:pt x="36824" y="13582"/>
                  <a:pt x="36794" y="13764"/>
                </a:cubicBezTo>
                <a:cubicBezTo>
                  <a:pt x="36794" y="13795"/>
                  <a:pt x="36794" y="13795"/>
                  <a:pt x="36794" y="13825"/>
                </a:cubicBezTo>
                <a:cubicBezTo>
                  <a:pt x="36794" y="13795"/>
                  <a:pt x="36763" y="13734"/>
                  <a:pt x="36763" y="13704"/>
                </a:cubicBezTo>
                <a:cubicBezTo>
                  <a:pt x="36733" y="13461"/>
                  <a:pt x="36672" y="13248"/>
                  <a:pt x="36642" y="13035"/>
                </a:cubicBezTo>
                <a:cubicBezTo>
                  <a:pt x="36642" y="12792"/>
                  <a:pt x="36581" y="12488"/>
                  <a:pt x="36550" y="12215"/>
                </a:cubicBezTo>
                <a:cubicBezTo>
                  <a:pt x="36550" y="12093"/>
                  <a:pt x="36520" y="11972"/>
                  <a:pt x="36520" y="11850"/>
                </a:cubicBezTo>
                <a:cubicBezTo>
                  <a:pt x="36490" y="11759"/>
                  <a:pt x="36490" y="11607"/>
                  <a:pt x="36490" y="11486"/>
                </a:cubicBezTo>
                <a:cubicBezTo>
                  <a:pt x="36459" y="11364"/>
                  <a:pt x="36459" y="11151"/>
                  <a:pt x="36429" y="10999"/>
                </a:cubicBezTo>
                <a:cubicBezTo>
                  <a:pt x="36429" y="10848"/>
                  <a:pt x="36429" y="10696"/>
                  <a:pt x="36399" y="10574"/>
                </a:cubicBezTo>
                <a:lnTo>
                  <a:pt x="36399" y="10483"/>
                </a:lnTo>
                <a:lnTo>
                  <a:pt x="36399" y="10301"/>
                </a:lnTo>
                <a:lnTo>
                  <a:pt x="36399" y="10088"/>
                </a:lnTo>
                <a:cubicBezTo>
                  <a:pt x="36399" y="9966"/>
                  <a:pt x="36429" y="9815"/>
                  <a:pt x="36459" y="9693"/>
                </a:cubicBezTo>
                <a:close/>
                <a:moveTo>
                  <a:pt x="38890" y="13035"/>
                </a:moveTo>
                <a:lnTo>
                  <a:pt x="38890" y="13066"/>
                </a:lnTo>
                <a:cubicBezTo>
                  <a:pt x="38890" y="13187"/>
                  <a:pt x="38860" y="13309"/>
                  <a:pt x="38829" y="13430"/>
                </a:cubicBezTo>
                <a:cubicBezTo>
                  <a:pt x="38799" y="13552"/>
                  <a:pt x="38738" y="13734"/>
                  <a:pt x="38708" y="13886"/>
                </a:cubicBezTo>
                <a:lnTo>
                  <a:pt x="38677" y="13886"/>
                </a:lnTo>
                <a:lnTo>
                  <a:pt x="38708" y="13764"/>
                </a:lnTo>
                <a:cubicBezTo>
                  <a:pt x="38708" y="13643"/>
                  <a:pt x="38738" y="13491"/>
                  <a:pt x="38738" y="13369"/>
                </a:cubicBezTo>
                <a:cubicBezTo>
                  <a:pt x="38738" y="13309"/>
                  <a:pt x="38768" y="13278"/>
                  <a:pt x="38768" y="13248"/>
                </a:cubicBezTo>
                <a:lnTo>
                  <a:pt x="38829" y="13157"/>
                </a:lnTo>
                <a:cubicBezTo>
                  <a:pt x="38860" y="13096"/>
                  <a:pt x="38860" y="13066"/>
                  <a:pt x="38890" y="13035"/>
                </a:cubicBezTo>
                <a:close/>
                <a:moveTo>
                  <a:pt x="30018" y="12184"/>
                </a:moveTo>
                <a:lnTo>
                  <a:pt x="30049" y="12276"/>
                </a:lnTo>
                <a:lnTo>
                  <a:pt x="30079" y="12549"/>
                </a:lnTo>
                <a:cubicBezTo>
                  <a:pt x="30079" y="12671"/>
                  <a:pt x="30049" y="12792"/>
                  <a:pt x="30049" y="12914"/>
                </a:cubicBezTo>
                <a:cubicBezTo>
                  <a:pt x="29988" y="13248"/>
                  <a:pt x="29957" y="13582"/>
                  <a:pt x="29897" y="13916"/>
                </a:cubicBezTo>
                <a:cubicBezTo>
                  <a:pt x="29897" y="13764"/>
                  <a:pt x="29836" y="13643"/>
                  <a:pt x="29836" y="13491"/>
                </a:cubicBezTo>
                <a:cubicBezTo>
                  <a:pt x="29806" y="13339"/>
                  <a:pt x="29806" y="13217"/>
                  <a:pt x="29775" y="13096"/>
                </a:cubicBezTo>
                <a:lnTo>
                  <a:pt x="29775" y="13005"/>
                </a:lnTo>
                <a:cubicBezTo>
                  <a:pt x="29806" y="12914"/>
                  <a:pt x="29836" y="12853"/>
                  <a:pt x="29866" y="12792"/>
                </a:cubicBezTo>
                <a:cubicBezTo>
                  <a:pt x="29897" y="12640"/>
                  <a:pt x="29927" y="12519"/>
                  <a:pt x="29988" y="12367"/>
                </a:cubicBezTo>
                <a:cubicBezTo>
                  <a:pt x="29988" y="12306"/>
                  <a:pt x="30018" y="12245"/>
                  <a:pt x="30018" y="12184"/>
                </a:cubicBezTo>
                <a:close/>
                <a:moveTo>
                  <a:pt x="38282" y="10908"/>
                </a:moveTo>
                <a:cubicBezTo>
                  <a:pt x="38282" y="10999"/>
                  <a:pt x="38313" y="11091"/>
                  <a:pt x="38313" y="11182"/>
                </a:cubicBezTo>
                <a:lnTo>
                  <a:pt x="38373" y="11546"/>
                </a:lnTo>
                <a:cubicBezTo>
                  <a:pt x="38373" y="11729"/>
                  <a:pt x="38404" y="11941"/>
                  <a:pt x="38404" y="12093"/>
                </a:cubicBezTo>
                <a:cubicBezTo>
                  <a:pt x="38404" y="12276"/>
                  <a:pt x="38404" y="12397"/>
                  <a:pt x="38404" y="12549"/>
                </a:cubicBezTo>
                <a:cubicBezTo>
                  <a:pt x="38404" y="12731"/>
                  <a:pt x="38373" y="12792"/>
                  <a:pt x="38373" y="12883"/>
                </a:cubicBezTo>
                <a:cubicBezTo>
                  <a:pt x="38373" y="13005"/>
                  <a:pt x="38373" y="13096"/>
                  <a:pt x="38343" y="13187"/>
                </a:cubicBezTo>
                <a:cubicBezTo>
                  <a:pt x="38313" y="13278"/>
                  <a:pt x="38343" y="13369"/>
                  <a:pt x="38313" y="13430"/>
                </a:cubicBezTo>
                <a:cubicBezTo>
                  <a:pt x="38313" y="13461"/>
                  <a:pt x="38313" y="13491"/>
                  <a:pt x="38282" y="13491"/>
                </a:cubicBezTo>
                <a:lnTo>
                  <a:pt x="38222" y="13673"/>
                </a:lnTo>
                <a:lnTo>
                  <a:pt x="38191" y="13673"/>
                </a:lnTo>
                <a:cubicBezTo>
                  <a:pt x="38161" y="13673"/>
                  <a:pt x="38130" y="13704"/>
                  <a:pt x="38070" y="13704"/>
                </a:cubicBezTo>
                <a:cubicBezTo>
                  <a:pt x="37978" y="13764"/>
                  <a:pt x="37857" y="13825"/>
                  <a:pt x="37796" y="13916"/>
                </a:cubicBezTo>
                <a:cubicBezTo>
                  <a:pt x="37796" y="13855"/>
                  <a:pt x="37796" y="13795"/>
                  <a:pt x="37766" y="13704"/>
                </a:cubicBezTo>
                <a:lnTo>
                  <a:pt x="37766" y="13643"/>
                </a:lnTo>
                <a:cubicBezTo>
                  <a:pt x="37796" y="13552"/>
                  <a:pt x="37796" y="13430"/>
                  <a:pt x="37827" y="13309"/>
                </a:cubicBezTo>
                <a:cubicBezTo>
                  <a:pt x="37857" y="13066"/>
                  <a:pt x="37887" y="12822"/>
                  <a:pt x="37918" y="12549"/>
                </a:cubicBezTo>
                <a:cubicBezTo>
                  <a:pt x="37948" y="12306"/>
                  <a:pt x="37948" y="12093"/>
                  <a:pt x="37978" y="11881"/>
                </a:cubicBezTo>
                <a:lnTo>
                  <a:pt x="37978" y="11638"/>
                </a:lnTo>
                <a:lnTo>
                  <a:pt x="37978" y="11212"/>
                </a:lnTo>
                <a:cubicBezTo>
                  <a:pt x="37978" y="11060"/>
                  <a:pt x="38009" y="11091"/>
                  <a:pt x="38009" y="10969"/>
                </a:cubicBezTo>
                <a:lnTo>
                  <a:pt x="38009" y="10908"/>
                </a:lnTo>
                <a:cubicBezTo>
                  <a:pt x="38054" y="10939"/>
                  <a:pt x="38100" y="10954"/>
                  <a:pt x="38146" y="10954"/>
                </a:cubicBezTo>
                <a:cubicBezTo>
                  <a:pt x="38191" y="10954"/>
                  <a:pt x="38237" y="10939"/>
                  <a:pt x="38282" y="10908"/>
                </a:cubicBezTo>
                <a:close/>
                <a:moveTo>
                  <a:pt x="11485" y="13704"/>
                </a:moveTo>
                <a:lnTo>
                  <a:pt x="11485" y="14068"/>
                </a:lnTo>
                <a:cubicBezTo>
                  <a:pt x="11454" y="13947"/>
                  <a:pt x="11424" y="13825"/>
                  <a:pt x="11363" y="13704"/>
                </a:cubicBezTo>
                <a:close/>
                <a:moveTo>
                  <a:pt x="17895" y="12853"/>
                </a:moveTo>
                <a:lnTo>
                  <a:pt x="17895" y="12883"/>
                </a:lnTo>
                <a:cubicBezTo>
                  <a:pt x="17926" y="13066"/>
                  <a:pt x="17956" y="13248"/>
                  <a:pt x="17956" y="13430"/>
                </a:cubicBezTo>
                <a:lnTo>
                  <a:pt x="17956" y="13673"/>
                </a:lnTo>
                <a:lnTo>
                  <a:pt x="17956" y="13855"/>
                </a:lnTo>
                <a:lnTo>
                  <a:pt x="17956" y="13916"/>
                </a:lnTo>
                <a:lnTo>
                  <a:pt x="17926" y="13916"/>
                </a:lnTo>
                <a:cubicBezTo>
                  <a:pt x="17865" y="13947"/>
                  <a:pt x="17804" y="14007"/>
                  <a:pt x="17774" y="14068"/>
                </a:cubicBezTo>
                <a:cubicBezTo>
                  <a:pt x="17744" y="14159"/>
                  <a:pt x="17713" y="14220"/>
                  <a:pt x="17683" y="14311"/>
                </a:cubicBezTo>
                <a:lnTo>
                  <a:pt x="17683" y="14220"/>
                </a:lnTo>
                <a:cubicBezTo>
                  <a:pt x="17683" y="14007"/>
                  <a:pt x="17683" y="13825"/>
                  <a:pt x="17652" y="13643"/>
                </a:cubicBezTo>
                <a:cubicBezTo>
                  <a:pt x="17652" y="13521"/>
                  <a:pt x="17652" y="13400"/>
                  <a:pt x="17683" y="13278"/>
                </a:cubicBezTo>
                <a:cubicBezTo>
                  <a:pt x="17713" y="13157"/>
                  <a:pt x="17683" y="13157"/>
                  <a:pt x="17713" y="13096"/>
                </a:cubicBezTo>
                <a:cubicBezTo>
                  <a:pt x="17744" y="13035"/>
                  <a:pt x="17774" y="12974"/>
                  <a:pt x="17804" y="12914"/>
                </a:cubicBezTo>
                <a:lnTo>
                  <a:pt x="17804" y="12883"/>
                </a:lnTo>
                <a:lnTo>
                  <a:pt x="17804" y="12853"/>
                </a:lnTo>
                <a:close/>
                <a:moveTo>
                  <a:pt x="22817" y="14007"/>
                </a:moveTo>
                <a:lnTo>
                  <a:pt x="22817" y="14038"/>
                </a:lnTo>
                <a:cubicBezTo>
                  <a:pt x="22817" y="14159"/>
                  <a:pt x="22787" y="14281"/>
                  <a:pt x="22757" y="14402"/>
                </a:cubicBezTo>
                <a:cubicBezTo>
                  <a:pt x="22757" y="14372"/>
                  <a:pt x="22757" y="14342"/>
                  <a:pt x="22726" y="14311"/>
                </a:cubicBezTo>
                <a:cubicBezTo>
                  <a:pt x="22726" y="14281"/>
                  <a:pt x="22726" y="14250"/>
                  <a:pt x="22726" y="14220"/>
                </a:cubicBezTo>
                <a:cubicBezTo>
                  <a:pt x="22726" y="14220"/>
                  <a:pt x="22787" y="14190"/>
                  <a:pt x="22787" y="14159"/>
                </a:cubicBezTo>
                <a:lnTo>
                  <a:pt x="22787" y="14159"/>
                </a:lnTo>
                <a:lnTo>
                  <a:pt x="22757" y="14190"/>
                </a:lnTo>
                <a:lnTo>
                  <a:pt x="22757" y="14129"/>
                </a:lnTo>
                <a:cubicBezTo>
                  <a:pt x="22787" y="14099"/>
                  <a:pt x="22787" y="14038"/>
                  <a:pt x="22817" y="14007"/>
                </a:cubicBezTo>
                <a:close/>
                <a:moveTo>
                  <a:pt x="19141" y="13369"/>
                </a:moveTo>
                <a:cubicBezTo>
                  <a:pt x="19111" y="13430"/>
                  <a:pt x="19141" y="13491"/>
                  <a:pt x="19141" y="13552"/>
                </a:cubicBezTo>
                <a:lnTo>
                  <a:pt x="19141" y="13734"/>
                </a:lnTo>
                <a:cubicBezTo>
                  <a:pt x="19141" y="13855"/>
                  <a:pt x="19111" y="14007"/>
                  <a:pt x="19080" y="14129"/>
                </a:cubicBezTo>
                <a:cubicBezTo>
                  <a:pt x="19080" y="14281"/>
                  <a:pt x="19080" y="14311"/>
                  <a:pt x="19050" y="14402"/>
                </a:cubicBezTo>
                <a:lnTo>
                  <a:pt x="19050" y="14494"/>
                </a:lnTo>
                <a:cubicBezTo>
                  <a:pt x="19020" y="14372"/>
                  <a:pt x="18989" y="14281"/>
                  <a:pt x="18959" y="14190"/>
                </a:cubicBezTo>
                <a:cubicBezTo>
                  <a:pt x="18928" y="14068"/>
                  <a:pt x="18959" y="14038"/>
                  <a:pt x="18989" y="13977"/>
                </a:cubicBezTo>
                <a:lnTo>
                  <a:pt x="19050" y="13704"/>
                </a:lnTo>
                <a:cubicBezTo>
                  <a:pt x="19050" y="13643"/>
                  <a:pt x="19080" y="13612"/>
                  <a:pt x="19080" y="13552"/>
                </a:cubicBezTo>
                <a:cubicBezTo>
                  <a:pt x="19080" y="13521"/>
                  <a:pt x="19111" y="13430"/>
                  <a:pt x="19141" y="13369"/>
                </a:cubicBezTo>
                <a:close/>
                <a:moveTo>
                  <a:pt x="30990" y="13430"/>
                </a:moveTo>
                <a:cubicBezTo>
                  <a:pt x="31021" y="13612"/>
                  <a:pt x="31051" y="13825"/>
                  <a:pt x="31082" y="14007"/>
                </a:cubicBezTo>
                <a:lnTo>
                  <a:pt x="31173" y="14463"/>
                </a:lnTo>
                <a:lnTo>
                  <a:pt x="31173" y="14524"/>
                </a:lnTo>
                <a:cubicBezTo>
                  <a:pt x="31112" y="14402"/>
                  <a:pt x="31082" y="14281"/>
                  <a:pt x="31082" y="14129"/>
                </a:cubicBezTo>
                <a:lnTo>
                  <a:pt x="30990" y="13612"/>
                </a:lnTo>
                <a:lnTo>
                  <a:pt x="30990" y="13430"/>
                </a:lnTo>
                <a:close/>
                <a:moveTo>
                  <a:pt x="12973" y="13339"/>
                </a:moveTo>
                <a:cubicBezTo>
                  <a:pt x="12913" y="13643"/>
                  <a:pt x="12882" y="13947"/>
                  <a:pt x="12913" y="14250"/>
                </a:cubicBezTo>
                <a:cubicBezTo>
                  <a:pt x="12913" y="14311"/>
                  <a:pt x="12913" y="14342"/>
                  <a:pt x="12913" y="14372"/>
                </a:cubicBezTo>
                <a:cubicBezTo>
                  <a:pt x="12913" y="14433"/>
                  <a:pt x="12882" y="14494"/>
                  <a:pt x="12882" y="14554"/>
                </a:cubicBezTo>
                <a:cubicBezTo>
                  <a:pt x="12882" y="14463"/>
                  <a:pt x="12852" y="14372"/>
                  <a:pt x="12822" y="14250"/>
                </a:cubicBezTo>
                <a:lnTo>
                  <a:pt x="12822" y="14038"/>
                </a:lnTo>
                <a:cubicBezTo>
                  <a:pt x="12822" y="13886"/>
                  <a:pt x="12852" y="13734"/>
                  <a:pt x="12852" y="13552"/>
                </a:cubicBezTo>
                <a:cubicBezTo>
                  <a:pt x="12913" y="13491"/>
                  <a:pt x="12943" y="13430"/>
                  <a:pt x="12943" y="13400"/>
                </a:cubicBezTo>
                <a:cubicBezTo>
                  <a:pt x="12943" y="13369"/>
                  <a:pt x="12943" y="13339"/>
                  <a:pt x="12973" y="13339"/>
                </a:cubicBezTo>
                <a:close/>
                <a:moveTo>
                  <a:pt x="16133" y="13369"/>
                </a:moveTo>
                <a:lnTo>
                  <a:pt x="16194" y="13400"/>
                </a:lnTo>
                <a:lnTo>
                  <a:pt x="16224" y="13400"/>
                </a:lnTo>
                <a:cubicBezTo>
                  <a:pt x="16255" y="13643"/>
                  <a:pt x="16255" y="13916"/>
                  <a:pt x="16224" y="14159"/>
                </a:cubicBezTo>
                <a:lnTo>
                  <a:pt x="16194" y="14463"/>
                </a:lnTo>
                <a:lnTo>
                  <a:pt x="16194" y="14554"/>
                </a:lnTo>
                <a:cubicBezTo>
                  <a:pt x="16194" y="14494"/>
                  <a:pt x="16164" y="14433"/>
                  <a:pt x="16133" y="14372"/>
                </a:cubicBezTo>
                <a:lnTo>
                  <a:pt x="16133" y="14007"/>
                </a:lnTo>
                <a:lnTo>
                  <a:pt x="16133" y="13582"/>
                </a:lnTo>
                <a:lnTo>
                  <a:pt x="16133" y="13369"/>
                </a:lnTo>
                <a:close/>
                <a:moveTo>
                  <a:pt x="29380" y="14159"/>
                </a:moveTo>
                <a:lnTo>
                  <a:pt x="29441" y="14463"/>
                </a:lnTo>
                <a:lnTo>
                  <a:pt x="29411" y="14554"/>
                </a:lnTo>
                <a:cubicBezTo>
                  <a:pt x="29380" y="14524"/>
                  <a:pt x="29350" y="14494"/>
                  <a:pt x="29319" y="14463"/>
                </a:cubicBezTo>
                <a:lnTo>
                  <a:pt x="29259" y="14433"/>
                </a:lnTo>
                <a:cubicBezTo>
                  <a:pt x="29259" y="14372"/>
                  <a:pt x="29289" y="14342"/>
                  <a:pt x="29319" y="14311"/>
                </a:cubicBezTo>
                <a:cubicBezTo>
                  <a:pt x="29319" y="14281"/>
                  <a:pt x="29350" y="14220"/>
                  <a:pt x="29380" y="14159"/>
                </a:cubicBezTo>
                <a:close/>
                <a:moveTo>
                  <a:pt x="40500" y="14372"/>
                </a:moveTo>
                <a:lnTo>
                  <a:pt x="40500" y="14372"/>
                </a:lnTo>
                <a:cubicBezTo>
                  <a:pt x="40470" y="14433"/>
                  <a:pt x="40439" y="14494"/>
                  <a:pt x="40409" y="14554"/>
                </a:cubicBezTo>
                <a:lnTo>
                  <a:pt x="40439" y="14433"/>
                </a:lnTo>
                <a:lnTo>
                  <a:pt x="40500" y="14372"/>
                </a:lnTo>
                <a:close/>
                <a:moveTo>
                  <a:pt x="42263" y="14489"/>
                </a:moveTo>
                <a:cubicBezTo>
                  <a:pt x="42269" y="14489"/>
                  <a:pt x="42296" y="14588"/>
                  <a:pt x="42323" y="14615"/>
                </a:cubicBezTo>
                <a:lnTo>
                  <a:pt x="42323" y="14645"/>
                </a:lnTo>
                <a:lnTo>
                  <a:pt x="42262" y="14524"/>
                </a:lnTo>
                <a:lnTo>
                  <a:pt x="42262" y="14494"/>
                </a:lnTo>
                <a:cubicBezTo>
                  <a:pt x="42262" y="14490"/>
                  <a:pt x="42263" y="14489"/>
                  <a:pt x="42263" y="14489"/>
                </a:cubicBezTo>
                <a:close/>
                <a:moveTo>
                  <a:pt x="9935" y="14068"/>
                </a:moveTo>
                <a:lnTo>
                  <a:pt x="9935" y="14190"/>
                </a:lnTo>
                <a:cubicBezTo>
                  <a:pt x="9935" y="14250"/>
                  <a:pt x="9966" y="14311"/>
                  <a:pt x="9966" y="14342"/>
                </a:cubicBezTo>
                <a:lnTo>
                  <a:pt x="9935" y="14342"/>
                </a:lnTo>
                <a:lnTo>
                  <a:pt x="9935" y="14494"/>
                </a:lnTo>
                <a:lnTo>
                  <a:pt x="9935" y="14585"/>
                </a:lnTo>
                <a:lnTo>
                  <a:pt x="9874" y="14676"/>
                </a:lnTo>
                <a:lnTo>
                  <a:pt x="9814" y="14524"/>
                </a:lnTo>
                <a:cubicBezTo>
                  <a:pt x="9844" y="14433"/>
                  <a:pt x="9874" y="14311"/>
                  <a:pt x="9905" y="14190"/>
                </a:cubicBezTo>
                <a:cubicBezTo>
                  <a:pt x="9905" y="14159"/>
                  <a:pt x="9905" y="14099"/>
                  <a:pt x="9935" y="14068"/>
                </a:cubicBezTo>
                <a:close/>
                <a:moveTo>
                  <a:pt x="30322" y="13612"/>
                </a:moveTo>
                <a:cubicBezTo>
                  <a:pt x="30322" y="13673"/>
                  <a:pt x="30352" y="13734"/>
                  <a:pt x="30383" y="13764"/>
                </a:cubicBezTo>
                <a:cubicBezTo>
                  <a:pt x="30383" y="13825"/>
                  <a:pt x="30383" y="13886"/>
                  <a:pt x="30413" y="13977"/>
                </a:cubicBezTo>
                <a:lnTo>
                  <a:pt x="30535" y="14372"/>
                </a:lnTo>
                <a:lnTo>
                  <a:pt x="30535" y="14433"/>
                </a:lnTo>
                <a:cubicBezTo>
                  <a:pt x="30535" y="14494"/>
                  <a:pt x="30535" y="14554"/>
                  <a:pt x="30535" y="14645"/>
                </a:cubicBezTo>
                <a:lnTo>
                  <a:pt x="30535" y="14676"/>
                </a:lnTo>
                <a:lnTo>
                  <a:pt x="30504" y="14585"/>
                </a:lnTo>
                <a:cubicBezTo>
                  <a:pt x="30444" y="14463"/>
                  <a:pt x="30383" y="14311"/>
                  <a:pt x="30292" y="14220"/>
                </a:cubicBezTo>
                <a:lnTo>
                  <a:pt x="30261" y="14159"/>
                </a:lnTo>
                <a:cubicBezTo>
                  <a:pt x="30292" y="13977"/>
                  <a:pt x="30292" y="13795"/>
                  <a:pt x="30322" y="13612"/>
                </a:cubicBezTo>
                <a:close/>
                <a:moveTo>
                  <a:pt x="21450" y="14676"/>
                </a:moveTo>
                <a:lnTo>
                  <a:pt x="21450" y="14706"/>
                </a:lnTo>
                <a:cubicBezTo>
                  <a:pt x="21450" y="14706"/>
                  <a:pt x="21450" y="14676"/>
                  <a:pt x="21420" y="14676"/>
                </a:cubicBezTo>
                <a:close/>
                <a:moveTo>
                  <a:pt x="20053" y="14645"/>
                </a:moveTo>
                <a:lnTo>
                  <a:pt x="19992" y="14737"/>
                </a:lnTo>
                <a:lnTo>
                  <a:pt x="19992" y="14706"/>
                </a:lnTo>
                <a:lnTo>
                  <a:pt x="19992" y="14645"/>
                </a:lnTo>
                <a:close/>
                <a:moveTo>
                  <a:pt x="38070" y="14190"/>
                </a:moveTo>
                <a:cubicBezTo>
                  <a:pt x="38009" y="14402"/>
                  <a:pt x="37948" y="14615"/>
                  <a:pt x="37918" y="14828"/>
                </a:cubicBezTo>
                <a:cubicBezTo>
                  <a:pt x="37887" y="14737"/>
                  <a:pt x="37887" y="14645"/>
                  <a:pt x="37857" y="14554"/>
                </a:cubicBezTo>
                <a:lnTo>
                  <a:pt x="37887" y="14494"/>
                </a:lnTo>
                <a:cubicBezTo>
                  <a:pt x="37948" y="14372"/>
                  <a:pt x="38009" y="14281"/>
                  <a:pt x="38070" y="14190"/>
                </a:cubicBezTo>
                <a:close/>
                <a:moveTo>
                  <a:pt x="35001" y="12519"/>
                </a:moveTo>
                <a:lnTo>
                  <a:pt x="35153" y="13248"/>
                </a:lnTo>
                <a:cubicBezTo>
                  <a:pt x="35153" y="13309"/>
                  <a:pt x="35183" y="13369"/>
                  <a:pt x="35183" y="13430"/>
                </a:cubicBezTo>
                <a:cubicBezTo>
                  <a:pt x="35244" y="13582"/>
                  <a:pt x="35274" y="13704"/>
                  <a:pt x="35305" y="13855"/>
                </a:cubicBezTo>
                <a:cubicBezTo>
                  <a:pt x="35335" y="14007"/>
                  <a:pt x="35335" y="14099"/>
                  <a:pt x="35366" y="14190"/>
                </a:cubicBezTo>
                <a:lnTo>
                  <a:pt x="35335" y="14524"/>
                </a:lnTo>
                <a:lnTo>
                  <a:pt x="35335" y="14463"/>
                </a:lnTo>
                <a:cubicBezTo>
                  <a:pt x="35305" y="14615"/>
                  <a:pt x="35274" y="14767"/>
                  <a:pt x="35274" y="14888"/>
                </a:cubicBezTo>
                <a:lnTo>
                  <a:pt x="35183" y="14888"/>
                </a:lnTo>
                <a:cubicBezTo>
                  <a:pt x="35153" y="14706"/>
                  <a:pt x="35153" y="14524"/>
                  <a:pt x="35122" y="14372"/>
                </a:cubicBezTo>
                <a:cubicBezTo>
                  <a:pt x="35092" y="13947"/>
                  <a:pt x="35062" y="13552"/>
                  <a:pt x="35031" y="13157"/>
                </a:cubicBezTo>
                <a:cubicBezTo>
                  <a:pt x="35031" y="12974"/>
                  <a:pt x="35001" y="12762"/>
                  <a:pt x="35001" y="12579"/>
                </a:cubicBezTo>
                <a:lnTo>
                  <a:pt x="35001" y="12519"/>
                </a:lnTo>
                <a:close/>
                <a:moveTo>
                  <a:pt x="45787" y="12883"/>
                </a:moveTo>
                <a:cubicBezTo>
                  <a:pt x="45848" y="12974"/>
                  <a:pt x="45878" y="13066"/>
                  <a:pt x="45908" y="13157"/>
                </a:cubicBezTo>
                <a:cubicBezTo>
                  <a:pt x="45939" y="13248"/>
                  <a:pt x="46000" y="13369"/>
                  <a:pt x="46030" y="13461"/>
                </a:cubicBezTo>
                <a:cubicBezTo>
                  <a:pt x="46030" y="13491"/>
                  <a:pt x="46060" y="13552"/>
                  <a:pt x="46060" y="13582"/>
                </a:cubicBezTo>
                <a:cubicBezTo>
                  <a:pt x="46091" y="13643"/>
                  <a:pt x="46121" y="13734"/>
                  <a:pt x="46151" y="13795"/>
                </a:cubicBezTo>
                <a:cubicBezTo>
                  <a:pt x="46212" y="14038"/>
                  <a:pt x="46273" y="14311"/>
                  <a:pt x="46273" y="14554"/>
                </a:cubicBezTo>
                <a:cubicBezTo>
                  <a:pt x="46300" y="14715"/>
                  <a:pt x="46303" y="14852"/>
                  <a:pt x="46324" y="15006"/>
                </a:cubicBezTo>
                <a:lnTo>
                  <a:pt x="46324" y="15006"/>
                </a:lnTo>
                <a:cubicBezTo>
                  <a:pt x="46307" y="14947"/>
                  <a:pt x="46273" y="14896"/>
                  <a:pt x="46273" y="14828"/>
                </a:cubicBezTo>
                <a:lnTo>
                  <a:pt x="46243" y="14797"/>
                </a:lnTo>
                <a:cubicBezTo>
                  <a:pt x="46182" y="14645"/>
                  <a:pt x="46121" y="14494"/>
                  <a:pt x="46060" y="14311"/>
                </a:cubicBezTo>
                <a:cubicBezTo>
                  <a:pt x="46030" y="14038"/>
                  <a:pt x="45939" y="13764"/>
                  <a:pt x="45878" y="13491"/>
                </a:cubicBezTo>
                <a:cubicBezTo>
                  <a:pt x="45878" y="13369"/>
                  <a:pt x="45848" y="13278"/>
                  <a:pt x="45817" y="13187"/>
                </a:cubicBezTo>
                <a:cubicBezTo>
                  <a:pt x="45817" y="13066"/>
                  <a:pt x="45817" y="12974"/>
                  <a:pt x="45787" y="12883"/>
                </a:cubicBezTo>
                <a:close/>
                <a:moveTo>
                  <a:pt x="8264" y="14980"/>
                </a:moveTo>
                <a:cubicBezTo>
                  <a:pt x="8264" y="14980"/>
                  <a:pt x="8295" y="14980"/>
                  <a:pt x="8295" y="15010"/>
                </a:cubicBezTo>
                <a:lnTo>
                  <a:pt x="8264" y="14980"/>
                </a:lnTo>
                <a:close/>
                <a:moveTo>
                  <a:pt x="26858" y="13369"/>
                </a:moveTo>
                <a:lnTo>
                  <a:pt x="26919" y="13552"/>
                </a:lnTo>
                <a:cubicBezTo>
                  <a:pt x="26950" y="13643"/>
                  <a:pt x="26980" y="13704"/>
                  <a:pt x="27010" y="13764"/>
                </a:cubicBezTo>
                <a:cubicBezTo>
                  <a:pt x="27041" y="13825"/>
                  <a:pt x="27071" y="13886"/>
                  <a:pt x="27132" y="13947"/>
                </a:cubicBezTo>
                <a:lnTo>
                  <a:pt x="27162" y="13977"/>
                </a:lnTo>
                <a:cubicBezTo>
                  <a:pt x="27193" y="13977"/>
                  <a:pt x="27223" y="14007"/>
                  <a:pt x="27253" y="14007"/>
                </a:cubicBezTo>
                <a:lnTo>
                  <a:pt x="27344" y="14007"/>
                </a:lnTo>
                <a:lnTo>
                  <a:pt x="27344" y="14099"/>
                </a:lnTo>
                <a:cubicBezTo>
                  <a:pt x="27344" y="14220"/>
                  <a:pt x="27344" y="14311"/>
                  <a:pt x="27314" y="14433"/>
                </a:cubicBezTo>
                <a:cubicBezTo>
                  <a:pt x="27284" y="14524"/>
                  <a:pt x="27314" y="14615"/>
                  <a:pt x="27314" y="14676"/>
                </a:cubicBezTo>
                <a:lnTo>
                  <a:pt x="27314" y="15040"/>
                </a:lnTo>
                <a:lnTo>
                  <a:pt x="27284" y="14980"/>
                </a:lnTo>
                <a:lnTo>
                  <a:pt x="26980" y="14250"/>
                </a:lnTo>
                <a:cubicBezTo>
                  <a:pt x="26919" y="14159"/>
                  <a:pt x="26889" y="14038"/>
                  <a:pt x="26828" y="13916"/>
                </a:cubicBezTo>
                <a:lnTo>
                  <a:pt x="26828" y="13886"/>
                </a:lnTo>
                <a:cubicBezTo>
                  <a:pt x="26828" y="13734"/>
                  <a:pt x="26828" y="13612"/>
                  <a:pt x="26858" y="13461"/>
                </a:cubicBezTo>
                <a:cubicBezTo>
                  <a:pt x="26858" y="13430"/>
                  <a:pt x="26858" y="13400"/>
                  <a:pt x="26858" y="13369"/>
                </a:cubicBezTo>
                <a:close/>
                <a:moveTo>
                  <a:pt x="10573" y="14220"/>
                </a:moveTo>
                <a:lnTo>
                  <a:pt x="10573" y="14281"/>
                </a:lnTo>
                <a:cubicBezTo>
                  <a:pt x="10573" y="14554"/>
                  <a:pt x="10604" y="14828"/>
                  <a:pt x="10664" y="15101"/>
                </a:cubicBezTo>
                <a:lnTo>
                  <a:pt x="10604" y="15040"/>
                </a:lnTo>
                <a:cubicBezTo>
                  <a:pt x="10543" y="14980"/>
                  <a:pt x="10452" y="14919"/>
                  <a:pt x="10391" y="14888"/>
                </a:cubicBezTo>
                <a:cubicBezTo>
                  <a:pt x="10391" y="14767"/>
                  <a:pt x="10361" y="14676"/>
                  <a:pt x="10391" y="14585"/>
                </a:cubicBezTo>
                <a:lnTo>
                  <a:pt x="10361" y="14585"/>
                </a:lnTo>
                <a:cubicBezTo>
                  <a:pt x="10361" y="14554"/>
                  <a:pt x="10361" y="14554"/>
                  <a:pt x="10391" y="14524"/>
                </a:cubicBezTo>
                <a:cubicBezTo>
                  <a:pt x="10421" y="14433"/>
                  <a:pt x="10482" y="14372"/>
                  <a:pt x="10543" y="14281"/>
                </a:cubicBezTo>
                <a:lnTo>
                  <a:pt x="10573" y="14220"/>
                </a:lnTo>
                <a:close/>
                <a:moveTo>
                  <a:pt x="32905" y="13066"/>
                </a:moveTo>
                <a:lnTo>
                  <a:pt x="32905" y="13248"/>
                </a:lnTo>
                <a:cubicBezTo>
                  <a:pt x="32935" y="13400"/>
                  <a:pt x="32935" y="13582"/>
                  <a:pt x="32965" y="13764"/>
                </a:cubicBezTo>
                <a:lnTo>
                  <a:pt x="33026" y="14068"/>
                </a:lnTo>
                <a:cubicBezTo>
                  <a:pt x="33026" y="14129"/>
                  <a:pt x="33026" y="14159"/>
                  <a:pt x="33026" y="14220"/>
                </a:cubicBezTo>
                <a:lnTo>
                  <a:pt x="33148" y="14706"/>
                </a:lnTo>
                <a:cubicBezTo>
                  <a:pt x="33148" y="14767"/>
                  <a:pt x="33117" y="14858"/>
                  <a:pt x="33087" y="14919"/>
                </a:cubicBezTo>
                <a:cubicBezTo>
                  <a:pt x="33087" y="15010"/>
                  <a:pt x="33087" y="15071"/>
                  <a:pt x="33056" y="15132"/>
                </a:cubicBezTo>
                <a:lnTo>
                  <a:pt x="33026" y="15040"/>
                </a:lnTo>
                <a:cubicBezTo>
                  <a:pt x="32996" y="14888"/>
                  <a:pt x="32996" y="14706"/>
                  <a:pt x="32965" y="14554"/>
                </a:cubicBezTo>
                <a:cubicBezTo>
                  <a:pt x="32935" y="14402"/>
                  <a:pt x="32905" y="14190"/>
                  <a:pt x="32874" y="13977"/>
                </a:cubicBezTo>
                <a:cubicBezTo>
                  <a:pt x="32874" y="13916"/>
                  <a:pt x="32844" y="13825"/>
                  <a:pt x="32813" y="13734"/>
                </a:cubicBezTo>
                <a:lnTo>
                  <a:pt x="32874" y="13369"/>
                </a:lnTo>
                <a:cubicBezTo>
                  <a:pt x="32874" y="13248"/>
                  <a:pt x="32905" y="13157"/>
                  <a:pt x="32905" y="13066"/>
                </a:cubicBezTo>
                <a:close/>
                <a:moveTo>
                  <a:pt x="36156" y="13187"/>
                </a:moveTo>
                <a:lnTo>
                  <a:pt x="36186" y="13278"/>
                </a:lnTo>
                <a:lnTo>
                  <a:pt x="36186" y="13369"/>
                </a:lnTo>
                <a:cubicBezTo>
                  <a:pt x="36156" y="13430"/>
                  <a:pt x="36156" y="13521"/>
                  <a:pt x="36186" y="13582"/>
                </a:cubicBezTo>
                <a:lnTo>
                  <a:pt x="36216" y="13612"/>
                </a:lnTo>
                <a:cubicBezTo>
                  <a:pt x="36216" y="13764"/>
                  <a:pt x="36247" y="13886"/>
                  <a:pt x="36277" y="14007"/>
                </a:cubicBezTo>
                <a:cubicBezTo>
                  <a:pt x="36277" y="14190"/>
                  <a:pt x="36338" y="14372"/>
                  <a:pt x="36368" y="14554"/>
                </a:cubicBezTo>
                <a:cubicBezTo>
                  <a:pt x="36307" y="14645"/>
                  <a:pt x="36277" y="14737"/>
                  <a:pt x="36216" y="14858"/>
                </a:cubicBezTo>
                <a:cubicBezTo>
                  <a:pt x="36186" y="14949"/>
                  <a:pt x="36156" y="15040"/>
                  <a:pt x="36095" y="15132"/>
                </a:cubicBezTo>
                <a:cubicBezTo>
                  <a:pt x="36064" y="15010"/>
                  <a:pt x="36034" y="14919"/>
                  <a:pt x="36004" y="14797"/>
                </a:cubicBezTo>
                <a:lnTo>
                  <a:pt x="35943" y="14676"/>
                </a:lnTo>
                <a:cubicBezTo>
                  <a:pt x="36004" y="14372"/>
                  <a:pt x="36064" y="14068"/>
                  <a:pt x="36095" y="13734"/>
                </a:cubicBezTo>
                <a:cubicBezTo>
                  <a:pt x="36095" y="13643"/>
                  <a:pt x="36125" y="13582"/>
                  <a:pt x="36125" y="13491"/>
                </a:cubicBezTo>
                <a:cubicBezTo>
                  <a:pt x="36125" y="13400"/>
                  <a:pt x="36156" y="13278"/>
                  <a:pt x="36156" y="13187"/>
                </a:cubicBezTo>
                <a:close/>
                <a:moveTo>
                  <a:pt x="16559" y="14585"/>
                </a:moveTo>
                <a:cubicBezTo>
                  <a:pt x="16559" y="14676"/>
                  <a:pt x="16559" y="14767"/>
                  <a:pt x="16589" y="14858"/>
                </a:cubicBezTo>
                <a:cubicBezTo>
                  <a:pt x="16589" y="14949"/>
                  <a:pt x="16589" y="15071"/>
                  <a:pt x="16619" y="15192"/>
                </a:cubicBezTo>
                <a:cubicBezTo>
                  <a:pt x="16589" y="15162"/>
                  <a:pt x="16589" y="15132"/>
                  <a:pt x="16559" y="15101"/>
                </a:cubicBezTo>
                <a:lnTo>
                  <a:pt x="16589" y="15071"/>
                </a:lnTo>
                <a:cubicBezTo>
                  <a:pt x="16559" y="15040"/>
                  <a:pt x="16528" y="15010"/>
                  <a:pt x="16498" y="14980"/>
                </a:cubicBezTo>
                <a:lnTo>
                  <a:pt x="16528" y="14797"/>
                </a:lnTo>
                <a:cubicBezTo>
                  <a:pt x="16528" y="14737"/>
                  <a:pt x="16528" y="14645"/>
                  <a:pt x="16559" y="14585"/>
                </a:cubicBezTo>
                <a:close/>
                <a:moveTo>
                  <a:pt x="20448" y="15223"/>
                </a:moveTo>
                <a:cubicBezTo>
                  <a:pt x="20448" y="15253"/>
                  <a:pt x="20448" y="15314"/>
                  <a:pt x="20478" y="15344"/>
                </a:cubicBezTo>
                <a:lnTo>
                  <a:pt x="20448" y="15344"/>
                </a:lnTo>
                <a:lnTo>
                  <a:pt x="20448" y="15223"/>
                </a:lnTo>
                <a:close/>
                <a:moveTo>
                  <a:pt x="23911" y="12944"/>
                </a:moveTo>
                <a:lnTo>
                  <a:pt x="23911" y="13248"/>
                </a:lnTo>
                <a:lnTo>
                  <a:pt x="23911" y="13764"/>
                </a:lnTo>
                <a:lnTo>
                  <a:pt x="23911" y="14250"/>
                </a:lnTo>
                <a:cubicBezTo>
                  <a:pt x="23911" y="14311"/>
                  <a:pt x="23911" y="14372"/>
                  <a:pt x="23911" y="14463"/>
                </a:cubicBezTo>
                <a:cubicBezTo>
                  <a:pt x="23911" y="14737"/>
                  <a:pt x="23911" y="14980"/>
                  <a:pt x="23942" y="15223"/>
                </a:cubicBezTo>
                <a:lnTo>
                  <a:pt x="23942" y="15466"/>
                </a:lnTo>
                <a:cubicBezTo>
                  <a:pt x="23942" y="15405"/>
                  <a:pt x="23911" y="15344"/>
                  <a:pt x="23881" y="15283"/>
                </a:cubicBezTo>
                <a:cubicBezTo>
                  <a:pt x="23850" y="15223"/>
                  <a:pt x="23850" y="15162"/>
                  <a:pt x="23820" y="15071"/>
                </a:cubicBezTo>
                <a:cubicBezTo>
                  <a:pt x="23805" y="15040"/>
                  <a:pt x="23805" y="15033"/>
                  <a:pt x="23809" y="15033"/>
                </a:cubicBezTo>
                <a:cubicBezTo>
                  <a:pt x="23813" y="15033"/>
                  <a:pt x="23820" y="15040"/>
                  <a:pt x="23820" y="15040"/>
                </a:cubicBezTo>
                <a:lnTo>
                  <a:pt x="23820" y="14311"/>
                </a:lnTo>
                <a:lnTo>
                  <a:pt x="23820" y="13552"/>
                </a:lnTo>
                <a:lnTo>
                  <a:pt x="23820" y="13187"/>
                </a:lnTo>
                <a:cubicBezTo>
                  <a:pt x="23820" y="13066"/>
                  <a:pt x="23881" y="13005"/>
                  <a:pt x="23911" y="12944"/>
                </a:cubicBezTo>
                <a:close/>
                <a:moveTo>
                  <a:pt x="29137" y="14737"/>
                </a:moveTo>
                <a:cubicBezTo>
                  <a:pt x="29198" y="14797"/>
                  <a:pt x="29228" y="14858"/>
                  <a:pt x="29259" y="14919"/>
                </a:cubicBezTo>
                <a:cubicBezTo>
                  <a:pt x="29289" y="14980"/>
                  <a:pt x="29350" y="15040"/>
                  <a:pt x="29380" y="15101"/>
                </a:cubicBezTo>
                <a:lnTo>
                  <a:pt x="29380" y="15283"/>
                </a:lnTo>
                <a:lnTo>
                  <a:pt x="29380" y="15405"/>
                </a:lnTo>
                <a:cubicBezTo>
                  <a:pt x="29380" y="15466"/>
                  <a:pt x="29350" y="15527"/>
                  <a:pt x="29350" y="15587"/>
                </a:cubicBezTo>
                <a:cubicBezTo>
                  <a:pt x="29289" y="15466"/>
                  <a:pt x="29228" y="15344"/>
                  <a:pt x="29198" y="15223"/>
                </a:cubicBezTo>
                <a:cubicBezTo>
                  <a:pt x="29137" y="15071"/>
                  <a:pt x="29107" y="15010"/>
                  <a:pt x="29076" y="14888"/>
                </a:cubicBezTo>
                <a:cubicBezTo>
                  <a:pt x="29107" y="14858"/>
                  <a:pt x="29137" y="14797"/>
                  <a:pt x="29137" y="14737"/>
                </a:cubicBezTo>
                <a:close/>
                <a:moveTo>
                  <a:pt x="39832" y="15253"/>
                </a:moveTo>
                <a:cubicBezTo>
                  <a:pt x="39832" y="15314"/>
                  <a:pt x="39832" y="15375"/>
                  <a:pt x="39862" y="15435"/>
                </a:cubicBezTo>
                <a:cubicBezTo>
                  <a:pt x="39862" y="15435"/>
                  <a:pt x="39862" y="15466"/>
                  <a:pt x="39862" y="15466"/>
                </a:cubicBezTo>
                <a:cubicBezTo>
                  <a:pt x="39832" y="15527"/>
                  <a:pt x="39832" y="15587"/>
                  <a:pt x="39832" y="15648"/>
                </a:cubicBezTo>
                <a:lnTo>
                  <a:pt x="39832" y="15253"/>
                </a:lnTo>
                <a:close/>
                <a:moveTo>
                  <a:pt x="9206" y="14250"/>
                </a:moveTo>
                <a:lnTo>
                  <a:pt x="9236" y="14342"/>
                </a:lnTo>
                <a:cubicBezTo>
                  <a:pt x="9267" y="14433"/>
                  <a:pt x="9297" y="14524"/>
                  <a:pt x="9297" y="14615"/>
                </a:cubicBezTo>
                <a:lnTo>
                  <a:pt x="9297" y="15010"/>
                </a:lnTo>
                <a:cubicBezTo>
                  <a:pt x="9176" y="15223"/>
                  <a:pt x="9054" y="15466"/>
                  <a:pt x="8933" y="15678"/>
                </a:cubicBezTo>
                <a:cubicBezTo>
                  <a:pt x="8933" y="15678"/>
                  <a:pt x="8933" y="15648"/>
                  <a:pt x="8933" y="15648"/>
                </a:cubicBezTo>
                <a:cubicBezTo>
                  <a:pt x="8902" y="15527"/>
                  <a:pt x="8872" y="15435"/>
                  <a:pt x="8841" y="15314"/>
                </a:cubicBezTo>
                <a:cubicBezTo>
                  <a:pt x="8841" y="15253"/>
                  <a:pt x="8811" y="15192"/>
                  <a:pt x="8781" y="15132"/>
                </a:cubicBezTo>
                <a:cubicBezTo>
                  <a:pt x="8841" y="14919"/>
                  <a:pt x="8902" y="14706"/>
                  <a:pt x="8993" y="14494"/>
                </a:cubicBezTo>
                <a:cubicBezTo>
                  <a:pt x="9024" y="14463"/>
                  <a:pt x="9054" y="14402"/>
                  <a:pt x="9084" y="14342"/>
                </a:cubicBezTo>
                <a:lnTo>
                  <a:pt x="9206" y="14250"/>
                </a:lnTo>
                <a:close/>
                <a:moveTo>
                  <a:pt x="37006" y="15435"/>
                </a:moveTo>
                <a:cubicBezTo>
                  <a:pt x="37037" y="15435"/>
                  <a:pt x="37067" y="15466"/>
                  <a:pt x="37097" y="15466"/>
                </a:cubicBezTo>
                <a:lnTo>
                  <a:pt x="37128" y="15466"/>
                </a:lnTo>
                <a:cubicBezTo>
                  <a:pt x="37097" y="15557"/>
                  <a:pt x="37097" y="15618"/>
                  <a:pt x="37067" y="15709"/>
                </a:cubicBezTo>
                <a:lnTo>
                  <a:pt x="36976" y="15618"/>
                </a:lnTo>
                <a:cubicBezTo>
                  <a:pt x="36976" y="15557"/>
                  <a:pt x="37006" y="15496"/>
                  <a:pt x="37006" y="15435"/>
                </a:cubicBezTo>
                <a:close/>
                <a:moveTo>
                  <a:pt x="42080" y="14949"/>
                </a:moveTo>
                <a:cubicBezTo>
                  <a:pt x="42080" y="14980"/>
                  <a:pt x="42080" y="15010"/>
                  <a:pt x="42111" y="15040"/>
                </a:cubicBezTo>
                <a:cubicBezTo>
                  <a:pt x="42171" y="15223"/>
                  <a:pt x="42232" y="15405"/>
                  <a:pt x="42262" y="15587"/>
                </a:cubicBezTo>
                <a:lnTo>
                  <a:pt x="42262" y="15678"/>
                </a:lnTo>
                <a:lnTo>
                  <a:pt x="42262" y="15739"/>
                </a:lnTo>
                <a:cubicBezTo>
                  <a:pt x="42202" y="15648"/>
                  <a:pt x="42141" y="15557"/>
                  <a:pt x="42050" y="15466"/>
                </a:cubicBezTo>
                <a:lnTo>
                  <a:pt x="41989" y="15405"/>
                </a:lnTo>
                <a:lnTo>
                  <a:pt x="42019" y="15253"/>
                </a:lnTo>
                <a:cubicBezTo>
                  <a:pt x="42019" y="15162"/>
                  <a:pt x="42050" y="15040"/>
                  <a:pt x="42080" y="14949"/>
                </a:cubicBezTo>
                <a:close/>
                <a:moveTo>
                  <a:pt x="10452" y="15405"/>
                </a:moveTo>
                <a:lnTo>
                  <a:pt x="10482" y="15435"/>
                </a:lnTo>
                <a:cubicBezTo>
                  <a:pt x="10543" y="15496"/>
                  <a:pt x="10573" y="15527"/>
                  <a:pt x="10634" y="15587"/>
                </a:cubicBezTo>
                <a:cubicBezTo>
                  <a:pt x="10604" y="15678"/>
                  <a:pt x="10604" y="15709"/>
                  <a:pt x="10573" y="15770"/>
                </a:cubicBezTo>
                <a:cubicBezTo>
                  <a:pt x="10543" y="15709"/>
                  <a:pt x="10512" y="15648"/>
                  <a:pt x="10482" y="15587"/>
                </a:cubicBezTo>
                <a:lnTo>
                  <a:pt x="10482" y="15557"/>
                </a:lnTo>
                <a:lnTo>
                  <a:pt x="10452" y="15405"/>
                </a:lnTo>
                <a:close/>
                <a:moveTo>
                  <a:pt x="35700" y="15770"/>
                </a:moveTo>
                <a:cubicBezTo>
                  <a:pt x="35700" y="15770"/>
                  <a:pt x="35700" y="15800"/>
                  <a:pt x="35730" y="15800"/>
                </a:cubicBezTo>
                <a:lnTo>
                  <a:pt x="35700" y="15861"/>
                </a:lnTo>
                <a:lnTo>
                  <a:pt x="35700" y="15770"/>
                </a:lnTo>
                <a:close/>
                <a:moveTo>
                  <a:pt x="36520" y="15739"/>
                </a:moveTo>
                <a:lnTo>
                  <a:pt x="36459" y="15952"/>
                </a:lnTo>
                <a:lnTo>
                  <a:pt x="36429" y="15922"/>
                </a:lnTo>
                <a:cubicBezTo>
                  <a:pt x="36490" y="15861"/>
                  <a:pt x="36490" y="15800"/>
                  <a:pt x="36490" y="15739"/>
                </a:cubicBezTo>
                <a:close/>
                <a:moveTo>
                  <a:pt x="34667" y="15010"/>
                </a:moveTo>
                <a:lnTo>
                  <a:pt x="34667" y="15071"/>
                </a:lnTo>
                <a:cubicBezTo>
                  <a:pt x="34697" y="15192"/>
                  <a:pt x="34697" y="15283"/>
                  <a:pt x="34728" y="15375"/>
                </a:cubicBezTo>
                <a:lnTo>
                  <a:pt x="34758" y="15375"/>
                </a:lnTo>
                <a:cubicBezTo>
                  <a:pt x="34728" y="15435"/>
                  <a:pt x="34697" y="15496"/>
                  <a:pt x="34667" y="15557"/>
                </a:cubicBezTo>
                <a:cubicBezTo>
                  <a:pt x="34667" y="15648"/>
                  <a:pt x="34636" y="15739"/>
                  <a:pt x="34606" y="15830"/>
                </a:cubicBezTo>
                <a:lnTo>
                  <a:pt x="34576" y="15982"/>
                </a:lnTo>
                <a:lnTo>
                  <a:pt x="34606" y="15557"/>
                </a:lnTo>
                <a:cubicBezTo>
                  <a:pt x="34606" y="15375"/>
                  <a:pt x="34636" y="15162"/>
                  <a:pt x="34667" y="15010"/>
                </a:cubicBezTo>
                <a:close/>
                <a:moveTo>
                  <a:pt x="15617" y="15678"/>
                </a:moveTo>
                <a:cubicBezTo>
                  <a:pt x="15617" y="15709"/>
                  <a:pt x="15647" y="15770"/>
                  <a:pt x="15647" y="15830"/>
                </a:cubicBezTo>
                <a:lnTo>
                  <a:pt x="15678" y="16043"/>
                </a:lnTo>
                <a:lnTo>
                  <a:pt x="15556" y="15922"/>
                </a:lnTo>
                <a:cubicBezTo>
                  <a:pt x="15556" y="15830"/>
                  <a:pt x="15586" y="15770"/>
                  <a:pt x="15617" y="15678"/>
                </a:cubicBezTo>
                <a:close/>
                <a:moveTo>
                  <a:pt x="45544" y="14099"/>
                </a:moveTo>
                <a:lnTo>
                  <a:pt x="45635" y="14220"/>
                </a:lnTo>
                <a:cubicBezTo>
                  <a:pt x="45665" y="14554"/>
                  <a:pt x="45726" y="14858"/>
                  <a:pt x="45787" y="15192"/>
                </a:cubicBezTo>
                <a:lnTo>
                  <a:pt x="45817" y="15314"/>
                </a:lnTo>
                <a:lnTo>
                  <a:pt x="45817" y="15527"/>
                </a:lnTo>
                <a:lnTo>
                  <a:pt x="45817" y="15952"/>
                </a:lnTo>
                <a:lnTo>
                  <a:pt x="45817" y="16043"/>
                </a:lnTo>
                <a:lnTo>
                  <a:pt x="45787" y="16043"/>
                </a:lnTo>
                <a:cubicBezTo>
                  <a:pt x="45787" y="15952"/>
                  <a:pt x="45787" y="15830"/>
                  <a:pt x="45756" y="15739"/>
                </a:cubicBezTo>
                <a:cubicBezTo>
                  <a:pt x="45726" y="15648"/>
                  <a:pt x="45726" y="15527"/>
                  <a:pt x="45726" y="15405"/>
                </a:cubicBezTo>
                <a:cubicBezTo>
                  <a:pt x="45696" y="15314"/>
                  <a:pt x="45696" y="15223"/>
                  <a:pt x="45696" y="15132"/>
                </a:cubicBezTo>
                <a:cubicBezTo>
                  <a:pt x="45665" y="15010"/>
                  <a:pt x="45635" y="14858"/>
                  <a:pt x="45635" y="14737"/>
                </a:cubicBezTo>
                <a:cubicBezTo>
                  <a:pt x="45605" y="14615"/>
                  <a:pt x="45605" y="14554"/>
                  <a:pt x="45574" y="14463"/>
                </a:cubicBezTo>
                <a:cubicBezTo>
                  <a:pt x="45574" y="14372"/>
                  <a:pt x="45574" y="14220"/>
                  <a:pt x="45544" y="14099"/>
                </a:cubicBezTo>
                <a:close/>
                <a:moveTo>
                  <a:pt x="32023" y="13582"/>
                </a:moveTo>
                <a:lnTo>
                  <a:pt x="32023" y="13673"/>
                </a:lnTo>
                <a:cubicBezTo>
                  <a:pt x="32023" y="13734"/>
                  <a:pt x="32054" y="13795"/>
                  <a:pt x="32054" y="13855"/>
                </a:cubicBezTo>
                <a:cubicBezTo>
                  <a:pt x="32084" y="14007"/>
                  <a:pt x="32084" y="14190"/>
                  <a:pt x="32115" y="14342"/>
                </a:cubicBezTo>
                <a:cubicBezTo>
                  <a:pt x="32145" y="14585"/>
                  <a:pt x="32206" y="14858"/>
                  <a:pt x="32236" y="15101"/>
                </a:cubicBezTo>
                <a:lnTo>
                  <a:pt x="32145" y="15800"/>
                </a:lnTo>
                <a:cubicBezTo>
                  <a:pt x="32115" y="15830"/>
                  <a:pt x="32115" y="15861"/>
                  <a:pt x="32115" y="15891"/>
                </a:cubicBezTo>
                <a:lnTo>
                  <a:pt x="32084" y="16073"/>
                </a:lnTo>
                <a:cubicBezTo>
                  <a:pt x="32054" y="16013"/>
                  <a:pt x="32023" y="15982"/>
                  <a:pt x="31993" y="15922"/>
                </a:cubicBezTo>
                <a:lnTo>
                  <a:pt x="31963" y="15891"/>
                </a:lnTo>
                <a:cubicBezTo>
                  <a:pt x="31932" y="15891"/>
                  <a:pt x="31902" y="15861"/>
                  <a:pt x="31872" y="15861"/>
                </a:cubicBezTo>
                <a:cubicBezTo>
                  <a:pt x="31872" y="15709"/>
                  <a:pt x="31902" y="15557"/>
                  <a:pt x="31932" y="15405"/>
                </a:cubicBezTo>
                <a:cubicBezTo>
                  <a:pt x="31932" y="15253"/>
                  <a:pt x="31963" y="14980"/>
                  <a:pt x="31963" y="14797"/>
                </a:cubicBezTo>
                <a:cubicBezTo>
                  <a:pt x="31963" y="14372"/>
                  <a:pt x="32023" y="13977"/>
                  <a:pt x="32023" y="13582"/>
                </a:cubicBezTo>
                <a:close/>
                <a:moveTo>
                  <a:pt x="42992" y="13795"/>
                </a:moveTo>
                <a:cubicBezTo>
                  <a:pt x="42992" y="13825"/>
                  <a:pt x="42992" y="13825"/>
                  <a:pt x="42992" y="13825"/>
                </a:cubicBezTo>
                <a:cubicBezTo>
                  <a:pt x="43022" y="13855"/>
                  <a:pt x="43052" y="13886"/>
                  <a:pt x="43052" y="13916"/>
                </a:cubicBezTo>
                <a:cubicBezTo>
                  <a:pt x="43083" y="13977"/>
                  <a:pt x="43113" y="14007"/>
                  <a:pt x="43174" y="14007"/>
                </a:cubicBezTo>
                <a:cubicBezTo>
                  <a:pt x="43192" y="14016"/>
                  <a:pt x="43210" y="14020"/>
                  <a:pt x="43227" y="14020"/>
                </a:cubicBezTo>
                <a:cubicBezTo>
                  <a:pt x="43270" y="14020"/>
                  <a:pt x="43313" y="13998"/>
                  <a:pt x="43356" y="13977"/>
                </a:cubicBezTo>
                <a:lnTo>
                  <a:pt x="43387" y="13916"/>
                </a:lnTo>
                <a:cubicBezTo>
                  <a:pt x="43417" y="14007"/>
                  <a:pt x="43447" y="14068"/>
                  <a:pt x="43478" y="14129"/>
                </a:cubicBezTo>
                <a:lnTo>
                  <a:pt x="43539" y="14281"/>
                </a:lnTo>
                <a:lnTo>
                  <a:pt x="43539" y="14402"/>
                </a:lnTo>
                <a:lnTo>
                  <a:pt x="43478" y="14828"/>
                </a:lnTo>
                <a:lnTo>
                  <a:pt x="43447" y="15283"/>
                </a:lnTo>
                <a:lnTo>
                  <a:pt x="43447" y="15496"/>
                </a:lnTo>
                <a:lnTo>
                  <a:pt x="43447" y="16073"/>
                </a:lnTo>
                <a:cubicBezTo>
                  <a:pt x="43417" y="15739"/>
                  <a:pt x="43356" y="15405"/>
                  <a:pt x="43265" y="15101"/>
                </a:cubicBezTo>
                <a:cubicBezTo>
                  <a:pt x="43235" y="14949"/>
                  <a:pt x="43204" y="14797"/>
                  <a:pt x="43144" y="14676"/>
                </a:cubicBezTo>
                <a:cubicBezTo>
                  <a:pt x="43113" y="14524"/>
                  <a:pt x="43052" y="14402"/>
                  <a:pt x="42992" y="14281"/>
                </a:cubicBezTo>
                <a:cubicBezTo>
                  <a:pt x="42961" y="14220"/>
                  <a:pt x="42931" y="14190"/>
                  <a:pt x="42900" y="14129"/>
                </a:cubicBezTo>
                <a:lnTo>
                  <a:pt x="42931" y="14007"/>
                </a:lnTo>
                <a:cubicBezTo>
                  <a:pt x="42961" y="13947"/>
                  <a:pt x="42992" y="13886"/>
                  <a:pt x="42992" y="13795"/>
                </a:cubicBezTo>
                <a:close/>
                <a:moveTo>
                  <a:pt x="30960" y="15861"/>
                </a:moveTo>
                <a:cubicBezTo>
                  <a:pt x="30960" y="15952"/>
                  <a:pt x="30930" y="16013"/>
                  <a:pt x="30930" y="16104"/>
                </a:cubicBezTo>
                <a:cubicBezTo>
                  <a:pt x="30930" y="16073"/>
                  <a:pt x="30930" y="16043"/>
                  <a:pt x="30930" y="16013"/>
                </a:cubicBezTo>
                <a:lnTo>
                  <a:pt x="30899" y="16043"/>
                </a:lnTo>
                <a:cubicBezTo>
                  <a:pt x="30930" y="15982"/>
                  <a:pt x="30960" y="15922"/>
                  <a:pt x="30960" y="15861"/>
                </a:cubicBezTo>
                <a:close/>
                <a:moveTo>
                  <a:pt x="37614" y="15800"/>
                </a:moveTo>
                <a:lnTo>
                  <a:pt x="37675" y="15861"/>
                </a:lnTo>
                <a:cubicBezTo>
                  <a:pt x="37675" y="15952"/>
                  <a:pt x="37675" y="16043"/>
                  <a:pt x="37644" y="16104"/>
                </a:cubicBezTo>
                <a:cubicBezTo>
                  <a:pt x="37644" y="16013"/>
                  <a:pt x="37644" y="15922"/>
                  <a:pt x="37614" y="15800"/>
                </a:cubicBezTo>
                <a:close/>
                <a:moveTo>
                  <a:pt x="11515" y="14676"/>
                </a:moveTo>
                <a:lnTo>
                  <a:pt x="11576" y="15010"/>
                </a:lnTo>
                <a:cubicBezTo>
                  <a:pt x="11576" y="15192"/>
                  <a:pt x="11606" y="15375"/>
                  <a:pt x="11637" y="15557"/>
                </a:cubicBezTo>
                <a:lnTo>
                  <a:pt x="11606" y="15557"/>
                </a:lnTo>
                <a:cubicBezTo>
                  <a:pt x="11606" y="15618"/>
                  <a:pt x="11606" y="15709"/>
                  <a:pt x="11637" y="15770"/>
                </a:cubicBezTo>
                <a:lnTo>
                  <a:pt x="11637" y="15891"/>
                </a:lnTo>
                <a:lnTo>
                  <a:pt x="11606" y="16134"/>
                </a:lnTo>
                <a:lnTo>
                  <a:pt x="11606" y="16195"/>
                </a:lnTo>
                <a:cubicBezTo>
                  <a:pt x="11545" y="16013"/>
                  <a:pt x="11515" y="15830"/>
                  <a:pt x="11485" y="15648"/>
                </a:cubicBezTo>
                <a:cubicBezTo>
                  <a:pt x="11485" y="15587"/>
                  <a:pt x="11485" y="15527"/>
                  <a:pt x="11454" y="15466"/>
                </a:cubicBezTo>
                <a:cubicBezTo>
                  <a:pt x="11454" y="15435"/>
                  <a:pt x="11454" y="15344"/>
                  <a:pt x="11454" y="15283"/>
                </a:cubicBezTo>
                <a:cubicBezTo>
                  <a:pt x="11424" y="15223"/>
                  <a:pt x="11454" y="15192"/>
                  <a:pt x="11454" y="15162"/>
                </a:cubicBezTo>
                <a:cubicBezTo>
                  <a:pt x="11454" y="15132"/>
                  <a:pt x="11454" y="15101"/>
                  <a:pt x="11454" y="15071"/>
                </a:cubicBezTo>
                <a:cubicBezTo>
                  <a:pt x="11485" y="14949"/>
                  <a:pt x="11515" y="14797"/>
                  <a:pt x="11515" y="14676"/>
                </a:cubicBezTo>
                <a:close/>
                <a:moveTo>
                  <a:pt x="7900" y="15678"/>
                </a:moveTo>
                <a:cubicBezTo>
                  <a:pt x="7960" y="15800"/>
                  <a:pt x="7991" y="15891"/>
                  <a:pt x="8021" y="16013"/>
                </a:cubicBezTo>
                <a:cubicBezTo>
                  <a:pt x="8021" y="16134"/>
                  <a:pt x="8051" y="16286"/>
                  <a:pt x="8051" y="16408"/>
                </a:cubicBezTo>
                <a:cubicBezTo>
                  <a:pt x="8021" y="16377"/>
                  <a:pt x="7960" y="16316"/>
                  <a:pt x="7930" y="16286"/>
                </a:cubicBezTo>
                <a:cubicBezTo>
                  <a:pt x="7900" y="16286"/>
                  <a:pt x="7839" y="16256"/>
                  <a:pt x="7808" y="16256"/>
                </a:cubicBezTo>
                <a:cubicBezTo>
                  <a:pt x="7808" y="16134"/>
                  <a:pt x="7839" y="15982"/>
                  <a:pt x="7839" y="15861"/>
                </a:cubicBezTo>
                <a:cubicBezTo>
                  <a:pt x="7869" y="15800"/>
                  <a:pt x="7869" y="15739"/>
                  <a:pt x="7900" y="15678"/>
                </a:cubicBezTo>
                <a:close/>
                <a:moveTo>
                  <a:pt x="34241" y="11607"/>
                </a:moveTo>
                <a:lnTo>
                  <a:pt x="34272" y="12124"/>
                </a:lnTo>
                <a:cubicBezTo>
                  <a:pt x="34272" y="12245"/>
                  <a:pt x="34302" y="12397"/>
                  <a:pt x="34333" y="12519"/>
                </a:cubicBezTo>
                <a:cubicBezTo>
                  <a:pt x="34333" y="12640"/>
                  <a:pt x="34363" y="12822"/>
                  <a:pt x="34393" y="13005"/>
                </a:cubicBezTo>
                <a:cubicBezTo>
                  <a:pt x="34393" y="13157"/>
                  <a:pt x="34393" y="13217"/>
                  <a:pt x="34424" y="13309"/>
                </a:cubicBezTo>
                <a:lnTo>
                  <a:pt x="34424" y="13886"/>
                </a:lnTo>
                <a:lnTo>
                  <a:pt x="34424" y="14068"/>
                </a:lnTo>
                <a:cubicBezTo>
                  <a:pt x="34424" y="14250"/>
                  <a:pt x="34393" y="14402"/>
                  <a:pt x="34393" y="14585"/>
                </a:cubicBezTo>
                <a:cubicBezTo>
                  <a:pt x="34363" y="15040"/>
                  <a:pt x="34333" y="15466"/>
                  <a:pt x="34272" y="15922"/>
                </a:cubicBezTo>
                <a:cubicBezTo>
                  <a:pt x="34272" y="16104"/>
                  <a:pt x="34241" y="16286"/>
                  <a:pt x="34211" y="16499"/>
                </a:cubicBezTo>
                <a:lnTo>
                  <a:pt x="34181" y="16377"/>
                </a:lnTo>
                <a:lnTo>
                  <a:pt x="34181" y="16195"/>
                </a:lnTo>
                <a:lnTo>
                  <a:pt x="34181" y="15557"/>
                </a:lnTo>
                <a:lnTo>
                  <a:pt x="34181" y="14858"/>
                </a:lnTo>
                <a:cubicBezTo>
                  <a:pt x="34181" y="14372"/>
                  <a:pt x="34211" y="13886"/>
                  <a:pt x="34241" y="13400"/>
                </a:cubicBezTo>
                <a:lnTo>
                  <a:pt x="34241" y="12914"/>
                </a:lnTo>
                <a:lnTo>
                  <a:pt x="34241" y="12458"/>
                </a:lnTo>
                <a:lnTo>
                  <a:pt x="34241" y="11789"/>
                </a:lnTo>
                <a:lnTo>
                  <a:pt x="34241" y="11607"/>
                </a:lnTo>
                <a:close/>
                <a:moveTo>
                  <a:pt x="9145" y="16013"/>
                </a:moveTo>
                <a:cubicBezTo>
                  <a:pt x="9115" y="16104"/>
                  <a:pt x="9084" y="16165"/>
                  <a:pt x="9054" y="16256"/>
                </a:cubicBezTo>
                <a:cubicBezTo>
                  <a:pt x="9024" y="16347"/>
                  <a:pt x="9024" y="16468"/>
                  <a:pt x="8993" y="16560"/>
                </a:cubicBezTo>
                <a:lnTo>
                  <a:pt x="8993" y="16225"/>
                </a:lnTo>
                <a:cubicBezTo>
                  <a:pt x="8993" y="16195"/>
                  <a:pt x="9024" y="16195"/>
                  <a:pt x="9024" y="16165"/>
                </a:cubicBezTo>
                <a:cubicBezTo>
                  <a:pt x="9084" y="16104"/>
                  <a:pt x="9115" y="16043"/>
                  <a:pt x="9145" y="16013"/>
                </a:cubicBezTo>
                <a:close/>
                <a:moveTo>
                  <a:pt x="28651" y="15861"/>
                </a:moveTo>
                <a:lnTo>
                  <a:pt x="28651" y="15952"/>
                </a:lnTo>
                <a:lnTo>
                  <a:pt x="28651" y="16316"/>
                </a:lnTo>
                <a:lnTo>
                  <a:pt x="28651" y="16560"/>
                </a:lnTo>
                <a:lnTo>
                  <a:pt x="28621" y="16468"/>
                </a:lnTo>
                <a:cubicBezTo>
                  <a:pt x="28621" y="16408"/>
                  <a:pt x="28621" y="16347"/>
                  <a:pt x="28621" y="16316"/>
                </a:cubicBezTo>
                <a:lnTo>
                  <a:pt x="28621" y="16073"/>
                </a:lnTo>
                <a:cubicBezTo>
                  <a:pt x="28621" y="16013"/>
                  <a:pt x="28651" y="15952"/>
                  <a:pt x="28651" y="15861"/>
                </a:cubicBezTo>
                <a:close/>
                <a:moveTo>
                  <a:pt x="46607" y="16013"/>
                </a:moveTo>
                <a:cubicBezTo>
                  <a:pt x="46638" y="16165"/>
                  <a:pt x="46638" y="16286"/>
                  <a:pt x="46638" y="16438"/>
                </a:cubicBezTo>
                <a:lnTo>
                  <a:pt x="46607" y="16408"/>
                </a:lnTo>
                <a:lnTo>
                  <a:pt x="46607" y="16560"/>
                </a:lnTo>
                <a:cubicBezTo>
                  <a:pt x="46607" y="16438"/>
                  <a:pt x="46577" y="16316"/>
                  <a:pt x="46577" y="16165"/>
                </a:cubicBezTo>
                <a:lnTo>
                  <a:pt x="46607" y="16073"/>
                </a:lnTo>
                <a:lnTo>
                  <a:pt x="46607" y="16013"/>
                </a:lnTo>
                <a:close/>
                <a:moveTo>
                  <a:pt x="12487" y="15314"/>
                </a:moveTo>
                <a:cubicBezTo>
                  <a:pt x="12487" y="15405"/>
                  <a:pt x="12487" y="15466"/>
                  <a:pt x="12518" y="15527"/>
                </a:cubicBezTo>
                <a:cubicBezTo>
                  <a:pt x="12548" y="15618"/>
                  <a:pt x="12518" y="15678"/>
                  <a:pt x="12548" y="15770"/>
                </a:cubicBezTo>
                <a:cubicBezTo>
                  <a:pt x="12548" y="15830"/>
                  <a:pt x="12578" y="15952"/>
                  <a:pt x="12548" y="16043"/>
                </a:cubicBezTo>
                <a:lnTo>
                  <a:pt x="12548" y="16225"/>
                </a:lnTo>
                <a:cubicBezTo>
                  <a:pt x="12548" y="16286"/>
                  <a:pt x="12518" y="16438"/>
                  <a:pt x="12518" y="16560"/>
                </a:cubicBezTo>
                <a:lnTo>
                  <a:pt x="12487" y="16711"/>
                </a:lnTo>
                <a:lnTo>
                  <a:pt x="12457" y="16651"/>
                </a:lnTo>
                <a:lnTo>
                  <a:pt x="12396" y="16590"/>
                </a:lnTo>
                <a:lnTo>
                  <a:pt x="12427" y="16499"/>
                </a:lnTo>
                <a:lnTo>
                  <a:pt x="12427" y="16347"/>
                </a:lnTo>
                <a:cubicBezTo>
                  <a:pt x="12427" y="16286"/>
                  <a:pt x="12457" y="16225"/>
                  <a:pt x="12487" y="16165"/>
                </a:cubicBezTo>
                <a:lnTo>
                  <a:pt x="12487" y="16013"/>
                </a:lnTo>
                <a:cubicBezTo>
                  <a:pt x="12487" y="15982"/>
                  <a:pt x="12487" y="15922"/>
                  <a:pt x="12487" y="15861"/>
                </a:cubicBezTo>
                <a:cubicBezTo>
                  <a:pt x="12487" y="15800"/>
                  <a:pt x="12487" y="15709"/>
                  <a:pt x="12487" y="15648"/>
                </a:cubicBezTo>
                <a:lnTo>
                  <a:pt x="12487" y="15527"/>
                </a:lnTo>
                <a:lnTo>
                  <a:pt x="12487" y="15314"/>
                </a:lnTo>
                <a:close/>
                <a:moveTo>
                  <a:pt x="21298" y="15314"/>
                </a:moveTo>
                <a:lnTo>
                  <a:pt x="21329" y="15375"/>
                </a:lnTo>
                <a:cubicBezTo>
                  <a:pt x="21359" y="15375"/>
                  <a:pt x="21389" y="15405"/>
                  <a:pt x="21420" y="15435"/>
                </a:cubicBezTo>
                <a:lnTo>
                  <a:pt x="21450" y="15435"/>
                </a:lnTo>
                <a:lnTo>
                  <a:pt x="21450" y="15830"/>
                </a:lnTo>
                <a:lnTo>
                  <a:pt x="21481" y="16590"/>
                </a:lnTo>
                <a:lnTo>
                  <a:pt x="21481" y="16711"/>
                </a:lnTo>
                <a:lnTo>
                  <a:pt x="21389" y="16711"/>
                </a:lnTo>
                <a:cubicBezTo>
                  <a:pt x="21359" y="16468"/>
                  <a:pt x="21298" y="16256"/>
                  <a:pt x="21238" y="16013"/>
                </a:cubicBezTo>
                <a:lnTo>
                  <a:pt x="21238" y="15800"/>
                </a:lnTo>
                <a:lnTo>
                  <a:pt x="21238" y="15435"/>
                </a:lnTo>
                <a:cubicBezTo>
                  <a:pt x="21268" y="15435"/>
                  <a:pt x="21268" y="15435"/>
                  <a:pt x="21298" y="15405"/>
                </a:cubicBezTo>
                <a:lnTo>
                  <a:pt x="21298" y="15314"/>
                </a:lnTo>
                <a:close/>
                <a:moveTo>
                  <a:pt x="38920" y="15040"/>
                </a:moveTo>
                <a:cubicBezTo>
                  <a:pt x="38951" y="15132"/>
                  <a:pt x="38981" y="15223"/>
                  <a:pt x="38981" y="15314"/>
                </a:cubicBezTo>
                <a:cubicBezTo>
                  <a:pt x="39042" y="15496"/>
                  <a:pt x="39042" y="15678"/>
                  <a:pt x="39072" y="15861"/>
                </a:cubicBezTo>
                <a:cubicBezTo>
                  <a:pt x="39042" y="16043"/>
                  <a:pt x="39011" y="16195"/>
                  <a:pt x="38981" y="16377"/>
                </a:cubicBezTo>
                <a:cubicBezTo>
                  <a:pt x="38951" y="16499"/>
                  <a:pt x="38920" y="16590"/>
                  <a:pt x="38920" y="16711"/>
                </a:cubicBezTo>
                <a:lnTo>
                  <a:pt x="38860" y="16681"/>
                </a:lnTo>
                <a:cubicBezTo>
                  <a:pt x="38799" y="16651"/>
                  <a:pt x="38738" y="16620"/>
                  <a:pt x="38677" y="16620"/>
                </a:cubicBezTo>
                <a:lnTo>
                  <a:pt x="38647" y="16620"/>
                </a:lnTo>
                <a:lnTo>
                  <a:pt x="38647" y="16499"/>
                </a:lnTo>
                <a:cubicBezTo>
                  <a:pt x="38647" y="16438"/>
                  <a:pt x="38677" y="16347"/>
                  <a:pt x="38677" y="16286"/>
                </a:cubicBezTo>
                <a:cubicBezTo>
                  <a:pt x="38708" y="16104"/>
                  <a:pt x="38738" y="15922"/>
                  <a:pt x="38768" y="15739"/>
                </a:cubicBezTo>
                <a:cubicBezTo>
                  <a:pt x="38799" y="15618"/>
                  <a:pt x="38829" y="15527"/>
                  <a:pt x="38829" y="15405"/>
                </a:cubicBezTo>
                <a:lnTo>
                  <a:pt x="38920" y="15132"/>
                </a:lnTo>
                <a:lnTo>
                  <a:pt x="38920" y="15040"/>
                </a:lnTo>
                <a:close/>
                <a:moveTo>
                  <a:pt x="29745" y="16316"/>
                </a:moveTo>
                <a:cubicBezTo>
                  <a:pt x="29745" y="16377"/>
                  <a:pt x="29745" y="16438"/>
                  <a:pt x="29775" y="16499"/>
                </a:cubicBezTo>
                <a:cubicBezTo>
                  <a:pt x="29775" y="16590"/>
                  <a:pt x="29745" y="16651"/>
                  <a:pt x="29745" y="16742"/>
                </a:cubicBezTo>
                <a:lnTo>
                  <a:pt x="29714" y="16347"/>
                </a:lnTo>
                <a:lnTo>
                  <a:pt x="29745" y="16316"/>
                </a:lnTo>
                <a:close/>
                <a:moveTo>
                  <a:pt x="18290" y="15770"/>
                </a:moveTo>
                <a:cubicBezTo>
                  <a:pt x="18290" y="15830"/>
                  <a:pt x="18290" y="15891"/>
                  <a:pt x="18260" y="15952"/>
                </a:cubicBezTo>
                <a:cubicBezTo>
                  <a:pt x="18260" y="16134"/>
                  <a:pt x="18230" y="16347"/>
                  <a:pt x="18199" y="16529"/>
                </a:cubicBezTo>
                <a:cubicBezTo>
                  <a:pt x="18199" y="16620"/>
                  <a:pt x="18169" y="16681"/>
                  <a:pt x="18139" y="16772"/>
                </a:cubicBezTo>
                <a:cubicBezTo>
                  <a:pt x="18139" y="16681"/>
                  <a:pt x="18108" y="16590"/>
                  <a:pt x="18108" y="16499"/>
                </a:cubicBezTo>
                <a:cubicBezTo>
                  <a:pt x="18078" y="16408"/>
                  <a:pt x="18139" y="16408"/>
                  <a:pt x="18139" y="16347"/>
                </a:cubicBezTo>
                <a:cubicBezTo>
                  <a:pt x="18199" y="16165"/>
                  <a:pt x="18260" y="15982"/>
                  <a:pt x="18290" y="15770"/>
                </a:cubicBezTo>
                <a:close/>
                <a:moveTo>
                  <a:pt x="44177" y="13248"/>
                </a:moveTo>
                <a:lnTo>
                  <a:pt x="44207" y="13278"/>
                </a:lnTo>
                <a:cubicBezTo>
                  <a:pt x="44237" y="13309"/>
                  <a:pt x="44268" y="13309"/>
                  <a:pt x="44298" y="13339"/>
                </a:cubicBezTo>
                <a:cubicBezTo>
                  <a:pt x="44328" y="13369"/>
                  <a:pt x="44389" y="13369"/>
                  <a:pt x="44450" y="13369"/>
                </a:cubicBezTo>
                <a:lnTo>
                  <a:pt x="44480" y="13369"/>
                </a:lnTo>
                <a:cubicBezTo>
                  <a:pt x="44480" y="13369"/>
                  <a:pt x="44480" y="13369"/>
                  <a:pt x="44511" y="13400"/>
                </a:cubicBezTo>
                <a:cubicBezTo>
                  <a:pt x="44511" y="13552"/>
                  <a:pt x="44480" y="13734"/>
                  <a:pt x="44450" y="13916"/>
                </a:cubicBezTo>
                <a:lnTo>
                  <a:pt x="44450" y="14007"/>
                </a:lnTo>
                <a:lnTo>
                  <a:pt x="44450" y="14220"/>
                </a:lnTo>
                <a:lnTo>
                  <a:pt x="44450" y="14585"/>
                </a:lnTo>
                <a:cubicBezTo>
                  <a:pt x="44450" y="14676"/>
                  <a:pt x="44450" y="14767"/>
                  <a:pt x="44480" y="14828"/>
                </a:cubicBezTo>
                <a:cubicBezTo>
                  <a:pt x="44480" y="15010"/>
                  <a:pt x="44511" y="15162"/>
                  <a:pt x="44511" y="15314"/>
                </a:cubicBezTo>
                <a:cubicBezTo>
                  <a:pt x="44511" y="15466"/>
                  <a:pt x="44541" y="15739"/>
                  <a:pt x="44572" y="15952"/>
                </a:cubicBezTo>
                <a:lnTo>
                  <a:pt x="44602" y="16286"/>
                </a:lnTo>
                <a:lnTo>
                  <a:pt x="44572" y="16286"/>
                </a:lnTo>
                <a:cubicBezTo>
                  <a:pt x="44511" y="16286"/>
                  <a:pt x="44480" y="16316"/>
                  <a:pt x="44450" y="16377"/>
                </a:cubicBezTo>
                <a:lnTo>
                  <a:pt x="44420" y="16408"/>
                </a:lnTo>
                <a:cubicBezTo>
                  <a:pt x="44420" y="16438"/>
                  <a:pt x="44389" y="16468"/>
                  <a:pt x="44389" y="16499"/>
                </a:cubicBezTo>
                <a:cubicBezTo>
                  <a:pt x="44359" y="16590"/>
                  <a:pt x="44328" y="16681"/>
                  <a:pt x="44328" y="16803"/>
                </a:cubicBezTo>
                <a:lnTo>
                  <a:pt x="44298" y="16803"/>
                </a:lnTo>
                <a:lnTo>
                  <a:pt x="44298" y="16468"/>
                </a:lnTo>
                <a:lnTo>
                  <a:pt x="44298" y="16165"/>
                </a:lnTo>
                <a:lnTo>
                  <a:pt x="44268" y="15739"/>
                </a:lnTo>
                <a:cubicBezTo>
                  <a:pt x="44268" y="15678"/>
                  <a:pt x="44268" y="15587"/>
                  <a:pt x="44268" y="15527"/>
                </a:cubicBezTo>
                <a:cubicBezTo>
                  <a:pt x="44268" y="15375"/>
                  <a:pt x="44237" y="15223"/>
                  <a:pt x="44207" y="15071"/>
                </a:cubicBezTo>
                <a:cubicBezTo>
                  <a:pt x="44207" y="14919"/>
                  <a:pt x="44177" y="14676"/>
                  <a:pt x="44146" y="14524"/>
                </a:cubicBezTo>
                <a:cubicBezTo>
                  <a:pt x="44116" y="14342"/>
                  <a:pt x="44116" y="14220"/>
                  <a:pt x="44085" y="14068"/>
                </a:cubicBezTo>
                <a:lnTo>
                  <a:pt x="44055" y="13916"/>
                </a:lnTo>
                <a:cubicBezTo>
                  <a:pt x="44055" y="13855"/>
                  <a:pt x="44055" y="13795"/>
                  <a:pt x="44085" y="13734"/>
                </a:cubicBezTo>
                <a:cubicBezTo>
                  <a:pt x="44116" y="13582"/>
                  <a:pt x="44146" y="13400"/>
                  <a:pt x="44177" y="13248"/>
                </a:cubicBezTo>
                <a:close/>
                <a:moveTo>
                  <a:pt x="10816" y="16225"/>
                </a:moveTo>
                <a:cubicBezTo>
                  <a:pt x="10847" y="16438"/>
                  <a:pt x="10907" y="16681"/>
                  <a:pt x="10968" y="16894"/>
                </a:cubicBezTo>
                <a:cubicBezTo>
                  <a:pt x="10938" y="16894"/>
                  <a:pt x="10938" y="16863"/>
                  <a:pt x="10938" y="16833"/>
                </a:cubicBezTo>
                <a:cubicBezTo>
                  <a:pt x="10907" y="16772"/>
                  <a:pt x="10877" y="16742"/>
                  <a:pt x="10847" y="16681"/>
                </a:cubicBezTo>
                <a:cubicBezTo>
                  <a:pt x="10786" y="16620"/>
                  <a:pt x="10756" y="16529"/>
                  <a:pt x="10725" y="16438"/>
                </a:cubicBezTo>
                <a:cubicBezTo>
                  <a:pt x="10725" y="16408"/>
                  <a:pt x="10756" y="16408"/>
                  <a:pt x="10756" y="16377"/>
                </a:cubicBezTo>
                <a:lnTo>
                  <a:pt x="10816" y="16256"/>
                </a:lnTo>
                <a:cubicBezTo>
                  <a:pt x="10786" y="16256"/>
                  <a:pt x="10786" y="16225"/>
                  <a:pt x="10816" y="16225"/>
                </a:cubicBezTo>
                <a:close/>
                <a:moveTo>
                  <a:pt x="13885" y="15253"/>
                </a:moveTo>
                <a:cubicBezTo>
                  <a:pt x="13964" y="15384"/>
                  <a:pt x="14065" y="15538"/>
                  <a:pt x="14189" y="15597"/>
                </a:cubicBezTo>
                <a:lnTo>
                  <a:pt x="14189" y="15597"/>
                </a:lnTo>
                <a:cubicBezTo>
                  <a:pt x="14189" y="15655"/>
                  <a:pt x="14189" y="15710"/>
                  <a:pt x="14189" y="15739"/>
                </a:cubicBezTo>
                <a:cubicBezTo>
                  <a:pt x="14158" y="15800"/>
                  <a:pt x="14158" y="15891"/>
                  <a:pt x="14128" y="15982"/>
                </a:cubicBezTo>
                <a:cubicBezTo>
                  <a:pt x="14128" y="16043"/>
                  <a:pt x="14128" y="16134"/>
                  <a:pt x="14098" y="16225"/>
                </a:cubicBezTo>
                <a:cubicBezTo>
                  <a:pt x="14067" y="16377"/>
                  <a:pt x="14037" y="16560"/>
                  <a:pt x="13976" y="16711"/>
                </a:cubicBezTo>
                <a:cubicBezTo>
                  <a:pt x="13976" y="16803"/>
                  <a:pt x="13946" y="16863"/>
                  <a:pt x="13946" y="16924"/>
                </a:cubicBezTo>
                <a:cubicBezTo>
                  <a:pt x="13946" y="16863"/>
                  <a:pt x="13885" y="16803"/>
                  <a:pt x="13885" y="16742"/>
                </a:cubicBezTo>
                <a:lnTo>
                  <a:pt x="13763" y="16316"/>
                </a:lnTo>
                <a:cubicBezTo>
                  <a:pt x="13763" y="16286"/>
                  <a:pt x="13763" y="16225"/>
                  <a:pt x="13763" y="16195"/>
                </a:cubicBezTo>
                <a:lnTo>
                  <a:pt x="13703" y="15891"/>
                </a:lnTo>
                <a:lnTo>
                  <a:pt x="13703" y="15861"/>
                </a:lnTo>
                <a:cubicBezTo>
                  <a:pt x="13733" y="15800"/>
                  <a:pt x="13763" y="15739"/>
                  <a:pt x="13763" y="15678"/>
                </a:cubicBezTo>
                <a:cubicBezTo>
                  <a:pt x="13763" y="15618"/>
                  <a:pt x="13794" y="15587"/>
                  <a:pt x="13824" y="15527"/>
                </a:cubicBezTo>
                <a:lnTo>
                  <a:pt x="13855" y="15344"/>
                </a:lnTo>
                <a:cubicBezTo>
                  <a:pt x="13855" y="15314"/>
                  <a:pt x="13855" y="15283"/>
                  <a:pt x="13885" y="15253"/>
                </a:cubicBezTo>
                <a:close/>
                <a:moveTo>
                  <a:pt x="10543" y="16894"/>
                </a:moveTo>
                <a:cubicBezTo>
                  <a:pt x="10543" y="16894"/>
                  <a:pt x="10573" y="16924"/>
                  <a:pt x="10573" y="16955"/>
                </a:cubicBezTo>
                <a:lnTo>
                  <a:pt x="10543" y="16955"/>
                </a:lnTo>
                <a:lnTo>
                  <a:pt x="10543" y="16894"/>
                </a:lnTo>
                <a:close/>
                <a:moveTo>
                  <a:pt x="37219" y="16742"/>
                </a:moveTo>
                <a:cubicBezTo>
                  <a:pt x="37249" y="16803"/>
                  <a:pt x="37280" y="16863"/>
                  <a:pt x="37310" y="16955"/>
                </a:cubicBezTo>
                <a:lnTo>
                  <a:pt x="37280" y="16894"/>
                </a:lnTo>
                <a:lnTo>
                  <a:pt x="37189" y="16894"/>
                </a:lnTo>
                <a:cubicBezTo>
                  <a:pt x="37189" y="16833"/>
                  <a:pt x="37219" y="16772"/>
                  <a:pt x="37219" y="16742"/>
                </a:cubicBezTo>
                <a:close/>
                <a:moveTo>
                  <a:pt x="15465" y="16316"/>
                </a:moveTo>
                <a:cubicBezTo>
                  <a:pt x="15526" y="16377"/>
                  <a:pt x="15586" y="16438"/>
                  <a:pt x="15647" y="16529"/>
                </a:cubicBezTo>
                <a:cubicBezTo>
                  <a:pt x="15738" y="16651"/>
                  <a:pt x="15799" y="16772"/>
                  <a:pt x="15860" y="16924"/>
                </a:cubicBezTo>
                <a:cubicBezTo>
                  <a:pt x="15890" y="16955"/>
                  <a:pt x="15890" y="16985"/>
                  <a:pt x="15890" y="17015"/>
                </a:cubicBezTo>
                <a:lnTo>
                  <a:pt x="15890" y="17076"/>
                </a:lnTo>
                <a:cubicBezTo>
                  <a:pt x="15769" y="16924"/>
                  <a:pt x="15678" y="16772"/>
                  <a:pt x="15586" y="16590"/>
                </a:cubicBezTo>
                <a:cubicBezTo>
                  <a:pt x="15556" y="16499"/>
                  <a:pt x="15495" y="16408"/>
                  <a:pt x="15465" y="16316"/>
                </a:cubicBezTo>
                <a:close/>
                <a:moveTo>
                  <a:pt x="11910" y="16468"/>
                </a:moveTo>
                <a:cubicBezTo>
                  <a:pt x="11940" y="16529"/>
                  <a:pt x="12001" y="16620"/>
                  <a:pt x="12032" y="16681"/>
                </a:cubicBezTo>
                <a:cubicBezTo>
                  <a:pt x="12001" y="16772"/>
                  <a:pt x="11971" y="16863"/>
                  <a:pt x="11940" y="16985"/>
                </a:cubicBezTo>
                <a:lnTo>
                  <a:pt x="11971" y="16985"/>
                </a:lnTo>
                <a:lnTo>
                  <a:pt x="11880" y="17258"/>
                </a:lnTo>
                <a:lnTo>
                  <a:pt x="11880" y="17228"/>
                </a:lnTo>
                <a:cubicBezTo>
                  <a:pt x="11849" y="17137"/>
                  <a:pt x="11819" y="17015"/>
                  <a:pt x="11789" y="16894"/>
                </a:cubicBezTo>
                <a:cubicBezTo>
                  <a:pt x="11789" y="16863"/>
                  <a:pt x="11819" y="16833"/>
                  <a:pt x="11819" y="16772"/>
                </a:cubicBezTo>
                <a:cubicBezTo>
                  <a:pt x="11849" y="16742"/>
                  <a:pt x="11849" y="16651"/>
                  <a:pt x="11880" y="16590"/>
                </a:cubicBezTo>
                <a:cubicBezTo>
                  <a:pt x="11910" y="16529"/>
                  <a:pt x="11910" y="16499"/>
                  <a:pt x="11910" y="16468"/>
                </a:cubicBezTo>
                <a:close/>
                <a:moveTo>
                  <a:pt x="30232" y="17023"/>
                </a:moveTo>
                <a:cubicBezTo>
                  <a:pt x="30237" y="17046"/>
                  <a:pt x="30264" y="17049"/>
                  <a:pt x="30292" y="17076"/>
                </a:cubicBezTo>
                <a:cubicBezTo>
                  <a:pt x="30292" y="17167"/>
                  <a:pt x="30261" y="17228"/>
                  <a:pt x="30261" y="17319"/>
                </a:cubicBezTo>
                <a:lnTo>
                  <a:pt x="30232" y="17023"/>
                </a:lnTo>
                <a:close/>
                <a:moveTo>
                  <a:pt x="34971" y="16073"/>
                </a:moveTo>
                <a:cubicBezTo>
                  <a:pt x="34971" y="16104"/>
                  <a:pt x="35001" y="16134"/>
                  <a:pt x="35001" y="16195"/>
                </a:cubicBezTo>
                <a:lnTo>
                  <a:pt x="35001" y="16256"/>
                </a:lnTo>
                <a:cubicBezTo>
                  <a:pt x="34940" y="16560"/>
                  <a:pt x="34879" y="16863"/>
                  <a:pt x="34819" y="17167"/>
                </a:cubicBezTo>
                <a:cubicBezTo>
                  <a:pt x="34819" y="17228"/>
                  <a:pt x="34819" y="17258"/>
                  <a:pt x="34788" y="17319"/>
                </a:cubicBezTo>
                <a:cubicBezTo>
                  <a:pt x="34788" y="17198"/>
                  <a:pt x="34788" y="17076"/>
                  <a:pt x="34819" y="16985"/>
                </a:cubicBezTo>
                <a:lnTo>
                  <a:pt x="34910" y="16286"/>
                </a:lnTo>
                <a:lnTo>
                  <a:pt x="34971" y="16073"/>
                </a:lnTo>
                <a:close/>
                <a:moveTo>
                  <a:pt x="32570" y="16529"/>
                </a:moveTo>
                <a:cubicBezTo>
                  <a:pt x="32601" y="16620"/>
                  <a:pt x="32631" y="16711"/>
                  <a:pt x="32631" y="16803"/>
                </a:cubicBezTo>
                <a:cubicBezTo>
                  <a:pt x="32631" y="16863"/>
                  <a:pt x="32661" y="16894"/>
                  <a:pt x="32661" y="16924"/>
                </a:cubicBezTo>
                <a:cubicBezTo>
                  <a:pt x="32661" y="16955"/>
                  <a:pt x="32631" y="17015"/>
                  <a:pt x="32631" y="17046"/>
                </a:cubicBezTo>
                <a:cubicBezTo>
                  <a:pt x="32601" y="17137"/>
                  <a:pt x="32570" y="17198"/>
                  <a:pt x="32540" y="17289"/>
                </a:cubicBezTo>
                <a:lnTo>
                  <a:pt x="32540" y="17349"/>
                </a:lnTo>
                <a:cubicBezTo>
                  <a:pt x="32540" y="17258"/>
                  <a:pt x="32510" y="17167"/>
                  <a:pt x="32479" y="17046"/>
                </a:cubicBezTo>
                <a:cubicBezTo>
                  <a:pt x="32449" y="16955"/>
                  <a:pt x="32449" y="16863"/>
                  <a:pt x="32418" y="16803"/>
                </a:cubicBezTo>
                <a:lnTo>
                  <a:pt x="32418" y="16620"/>
                </a:lnTo>
                <a:lnTo>
                  <a:pt x="32479" y="16529"/>
                </a:lnTo>
                <a:close/>
                <a:moveTo>
                  <a:pt x="31659" y="16681"/>
                </a:moveTo>
                <a:cubicBezTo>
                  <a:pt x="31689" y="16833"/>
                  <a:pt x="31720" y="16985"/>
                  <a:pt x="31750" y="17137"/>
                </a:cubicBezTo>
                <a:cubicBezTo>
                  <a:pt x="31750" y="17228"/>
                  <a:pt x="31750" y="17289"/>
                  <a:pt x="31750" y="17349"/>
                </a:cubicBezTo>
                <a:lnTo>
                  <a:pt x="31750" y="17410"/>
                </a:lnTo>
                <a:lnTo>
                  <a:pt x="31689" y="17015"/>
                </a:lnTo>
                <a:cubicBezTo>
                  <a:pt x="31689" y="16955"/>
                  <a:pt x="31659" y="16894"/>
                  <a:pt x="31659" y="16833"/>
                </a:cubicBezTo>
                <a:cubicBezTo>
                  <a:pt x="31628" y="16772"/>
                  <a:pt x="31659" y="16742"/>
                  <a:pt x="31659" y="16681"/>
                </a:cubicBezTo>
                <a:close/>
                <a:moveTo>
                  <a:pt x="12335" y="17015"/>
                </a:moveTo>
                <a:lnTo>
                  <a:pt x="12335" y="17076"/>
                </a:lnTo>
                <a:lnTo>
                  <a:pt x="12305" y="17137"/>
                </a:lnTo>
                <a:cubicBezTo>
                  <a:pt x="12305" y="17198"/>
                  <a:pt x="12275" y="17228"/>
                  <a:pt x="12244" y="17289"/>
                </a:cubicBezTo>
                <a:cubicBezTo>
                  <a:pt x="12244" y="17310"/>
                  <a:pt x="12230" y="17374"/>
                  <a:pt x="12211" y="17432"/>
                </a:cubicBezTo>
                <a:lnTo>
                  <a:pt x="12211" y="17432"/>
                </a:lnTo>
                <a:cubicBezTo>
                  <a:pt x="12232" y="17334"/>
                  <a:pt x="12253" y="17243"/>
                  <a:pt x="12275" y="17137"/>
                </a:cubicBezTo>
                <a:cubicBezTo>
                  <a:pt x="12275" y="17106"/>
                  <a:pt x="12305" y="17046"/>
                  <a:pt x="12305" y="17015"/>
                </a:cubicBezTo>
                <a:close/>
                <a:moveTo>
                  <a:pt x="16417" y="15750"/>
                </a:moveTo>
                <a:cubicBezTo>
                  <a:pt x="16444" y="15864"/>
                  <a:pt x="16471" y="15996"/>
                  <a:pt x="16498" y="16104"/>
                </a:cubicBezTo>
                <a:cubicBezTo>
                  <a:pt x="16559" y="16377"/>
                  <a:pt x="16589" y="16620"/>
                  <a:pt x="16619" y="16894"/>
                </a:cubicBezTo>
                <a:lnTo>
                  <a:pt x="16650" y="16894"/>
                </a:lnTo>
                <a:lnTo>
                  <a:pt x="16650" y="16955"/>
                </a:lnTo>
                <a:cubicBezTo>
                  <a:pt x="16619" y="17137"/>
                  <a:pt x="16559" y="17289"/>
                  <a:pt x="16498" y="17441"/>
                </a:cubicBezTo>
                <a:cubicBezTo>
                  <a:pt x="16498" y="17380"/>
                  <a:pt x="16467" y="17319"/>
                  <a:pt x="16437" y="17258"/>
                </a:cubicBezTo>
                <a:cubicBezTo>
                  <a:pt x="16437" y="17198"/>
                  <a:pt x="16437" y="17137"/>
                  <a:pt x="16437" y="17046"/>
                </a:cubicBezTo>
                <a:lnTo>
                  <a:pt x="16437" y="16863"/>
                </a:lnTo>
                <a:lnTo>
                  <a:pt x="16437" y="16438"/>
                </a:lnTo>
                <a:cubicBezTo>
                  <a:pt x="16437" y="16199"/>
                  <a:pt x="16437" y="15983"/>
                  <a:pt x="16417" y="15750"/>
                </a:cubicBezTo>
                <a:close/>
                <a:moveTo>
                  <a:pt x="35274" y="16772"/>
                </a:moveTo>
                <a:cubicBezTo>
                  <a:pt x="35274" y="16772"/>
                  <a:pt x="35305" y="16803"/>
                  <a:pt x="35305" y="16833"/>
                </a:cubicBezTo>
                <a:lnTo>
                  <a:pt x="35305" y="16894"/>
                </a:lnTo>
                <a:cubicBezTo>
                  <a:pt x="35274" y="16985"/>
                  <a:pt x="35244" y="17076"/>
                  <a:pt x="35214" y="17198"/>
                </a:cubicBezTo>
                <a:cubicBezTo>
                  <a:pt x="35183" y="17289"/>
                  <a:pt x="35153" y="17380"/>
                  <a:pt x="35153" y="17471"/>
                </a:cubicBezTo>
                <a:lnTo>
                  <a:pt x="35122" y="17471"/>
                </a:lnTo>
                <a:cubicBezTo>
                  <a:pt x="35153" y="17319"/>
                  <a:pt x="35153" y="17198"/>
                  <a:pt x="35183" y="17046"/>
                </a:cubicBezTo>
                <a:lnTo>
                  <a:pt x="35214" y="17046"/>
                </a:lnTo>
                <a:lnTo>
                  <a:pt x="35274" y="16772"/>
                </a:lnTo>
                <a:close/>
                <a:moveTo>
                  <a:pt x="24527" y="14390"/>
                </a:moveTo>
                <a:cubicBezTo>
                  <a:pt x="24522" y="14457"/>
                  <a:pt x="24519" y="14522"/>
                  <a:pt x="24519" y="14585"/>
                </a:cubicBezTo>
                <a:lnTo>
                  <a:pt x="24519" y="14919"/>
                </a:lnTo>
                <a:lnTo>
                  <a:pt x="24519" y="15800"/>
                </a:lnTo>
                <a:cubicBezTo>
                  <a:pt x="24489" y="15952"/>
                  <a:pt x="24519" y="16134"/>
                  <a:pt x="24519" y="16316"/>
                </a:cubicBezTo>
                <a:cubicBezTo>
                  <a:pt x="24519" y="16560"/>
                  <a:pt x="24549" y="16803"/>
                  <a:pt x="24549" y="17076"/>
                </a:cubicBezTo>
                <a:lnTo>
                  <a:pt x="24549" y="17258"/>
                </a:lnTo>
                <a:lnTo>
                  <a:pt x="24549" y="17349"/>
                </a:lnTo>
                <a:cubicBezTo>
                  <a:pt x="24549" y="17380"/>
                  <a:pt x="24549" y="17441"/>
                  <a:pt x="24519" y="17501"/>
                </a:cubicBezTo>
                <a:cubicBezTo>
                  <a:pt x="24519" y="17410"/>
                  <a:pt x="24519" y="17349"/>
                  <a:pt x="24489" y="17258"/>
                </a:cubicBezTo>
                <a:lnTo>
                  <a:pt x="24428" y="16894"/>
                </a:lnTo>
                <a:lnTo>
                  <a:pt x="24428" y="16803"/>
                </a:lnTo>
                <a:lnTo>
                  <a:pt x="24428" y="16590"/>
                </a:lnTo>
                <a:lnTo>
                  <a:pt x="24428" y="15952"/>
                </a:lnTo>
                <a:lnTo>
                  <a:pt x="24428" y="15678"/>
                </a:lnTo>
                <a:cubicBezTo>
                  <a:pt x="24428" y="15466"/>
                  <a:pt x="24458" y="15253"/>
                  <a:pt x="24458" y="15040"/>
                </a:cubicBezTo>
                <a:cubicBezTo>
                  <a:pt x="24458" y="14949"/>
                  <a:pt x="24458" y="14858"/>
                  <a:pt x="24489" y="14767"/>
                </a:cubicBezTo>
                <a:cubicBezTo>
                  <a:pt x="24489" y="14641"/>
                  <a:pt x="24510" y="14516"/>
                  <a:pt x="24527" y="14390"/>
                </a:cubicBezTo>
                <a:close/>
                <a:moveTo>
                  <a:pt x="25522" y="16651"/>
                </a:moveTo>
                <a:cubicBezTo>
                  <a:pt x="25522" y="16803"/>
                  <a:pt x="25552" y="16955"/>
                  <a:pt x="25552" y="17076"/>
                </a:cubicBezTo>
                <a:cubicBezTo>
                  <a:pt x="25552" y="17228"/>
                  <a:pt x="25582" y="17380"/>
                  <a:pt x="25613" y="17501"/>
                </a:cubicBezTo>
                <a:lnTo>
                  <a:pt x="25582" y="17471"/>
                </a:lnTo>
                <a:cubicBezTo>
                  <a:pt x="25552" y="17441"/>
                  <a:pt x="25522" y="17410"/>
                  <a:pt x="25491" y="17380"/>
                </a:cubicBezTo>
                <a:lnTo>
                  <a:pt x="25522" y="17380"/>
                </a:lnTo>
                <a:lnTo>
                  <a:pt x="25522" y="17258"/>
                </a:lnTo>
                <a:lnTo>
                  <a:pt x="25522" y="16985"/>
                </a:lnTo>
                <a:lnTo>
                  <a:pt x="25522" y="16651"/>
                </a:lnTo>
                <a:close/>
                <a:moveTo>
                  <a:pt x="26889" y="14797"/>
                </a:moveTo>
                <a:lnTo>
                  <a:pt x="27071" y="15496"/>
                </a:lnTo>
                <a:lnTo>
                  <a:pt x="27314" y="16165"/>
                </a:lnTo>
                <a:lnTo>
                  <a:pt x="27314" y="16408"/>
                </a:lnTo>
                <a:cubicBezTo>
                  <a:pt x="27344" y="16711"/>
                  <a:pt x="27344" y="16985"/>
                  <a:pt x="27375" y="17258"/>
                </a:cubicBezTo>
                <a:lnTo>
                  <a:pt x="27284" y="17228"/>
                </a:lnTo>
                <a:cubicBezTo>
                  <a:pt x="27263" y="17228"/>
                  <a:pt x="27230" y="17214"/>
                  <a:pt x="27200" y="17214"/>
                </a:cubicBezTo>
                <a:cubicBezTo>
                  <a:pt x="27186" y="17214"/>
                  <a:pt x="27172" y="17218"/>
                  <a:pt x="27162" y="17228"/>
                </a:cubicBezTo>
                <a:cubicBezTo>
                  <a:pt x="27101" y="17228"/>
                  <a:pt x="27071" y="17258"/>
                  <a:pt x="27041" y="17289"/>
                </a:cubicBezTo>
                <a:cubicBezTo>
                  <a:pt x="27010" y="17349"/>
                  <a:pt x="26980" y="17410"/>
                  <a:pt x="26950" y="17471"/>
                </a:cubicBezTo>
                <a:cubicBezTo>
                  <a:pt x="26950" y="17501"/>
                  <a:pt x="26919" y="17501"/>
                  <a:pt x="26919" y="17532"/>
                </a:cubicBezTo>
                <a:lnTo>
                  <a:pt x="26919" y="17198"/>
                </a:lnTo>
                <a:lnTo>
                  <a:pt x="26919" y="16803"/>
                </a:lnTo>
                <a:cubicBezTo>
                  <a:pt x="26919" y="16681"/>
                  <a:pt x="26919" y="16590"/>
                  <a:pt x="26889" y="16468"/>
                </a:cubicBezTo>
                <a:cubicBezTo>
                  <a:pt x="26889" y="16347"/>
                  <a:pt x="26889" y="16316"/>
                  <a:pt x="26889" y="16225"/>
                </a:cubicBezTo>
                <a:lnTo>
                  <a:pt x="26889" y="16195"/>
                </a:lnTo>
                <a:lnTo>
                  <a:pt x="26889" y="16134"/>
                </a:lnTo>
                <a:lnTo>
                  <a:pt x="26889" y="16073"/>
                </a:lnTo>
                <a:cubicBezTo>
                  <a:pt x="26889" y="16073"/>
                  <a:pt x="26889" y="16043"/>
                  <a:pt x="26889" y="16043"/>
                </a:cubicBezTo>
                <a:cubicBezTo>
                  <a:pt x="26889" y="16043"/>
                  <a:pt x="26889" y="16013"/>
                  <a:pt x="26889" y="16013"/>
                </a:cubicBezTo>
                <a:cubicBezTo>
                  <a:pt x="26889" y="15982"/>
                  <a:pt x="26889" y="15952"/>
                  <a:pt x="26889" y="15922"/>
                </a:cubicBezTo>
                <a:lnTo>
                  <a:pt x="26889" y="15861"/>
                </a:lnTo>
                <a:cubicBezTo>
                  <a:pt x="26889" y="15861"/>
                  <a:pt x="26889" y="15861"/>
                  <a:pt x="26889" y="15830"/>
                </a:cubicBezTo>
                <a:cubicBezTo>
                  <a:pt x="26889" y="15830"/>
                  <a:pt x="26889" y="15800"/>
                  <a:pt x="26889" y="15770"/>
                </a:cubicBezTo>
                <a:cubicBezTo>
                  <a:pt x="26889" y="15770"/>
                  <a:pt x="26889" y="15739"/>
                  <a:pt x="26889" y="15739"/>
                </a:cubicBezTo>
                <a:lnTo>
                  <a:pt x="26889" y="15678"/>
                </a:lnTo>
                <a:cubicBezTo>
                  <a:pt x="26889" y="15648"/>
                  <a:pt x="26889" y="15618"/>
                  <a:pt x="26889" y="15618"/>
                </a:cubicBezTo>
                <a:lnTo>
                  <a:pt x="26889" y="15496"/>
                </a:lnTo>
                <a:lnTo>
                  <a:pt x="26889" y="15192"/>
                </a:lnTo>
                <a:lnTo>
                  <a:pt x="26889" y="14797"/>
                </a:lnTo>
                <a:close/>
                <a:moveTo>
                  <a:pt x="6684" y="16195"/>
                </a:moveTo>
                <a:lnTo>
                  <a:pt x="6715" y="16256"/>
                </a:lnTo>
                <a:lnTo>
                  <a:pt x="6685" y="16226"/>
                </a:lnTo>
                <a:lnTo>
                  <a:pt x="6685" y="16226"/>
                </a:lnTo>
                <a:cubicBezTo>
                  <a:pt x="6715" y="16256"/>
                  <a:pt x="6745" y="16286"/>
                  <a:pt x="6745" y="16316"/>
                </a:cubicBezTo>
                <a:cubicBezTo>
                  <a:pt x="6715" y="16408"/>
                  <a:pt x="6715" y="16499"/>
                  <a:pt x="6684" y="16590"/>
                </a:cubicBezTo>
                <a:cubicBezTo>
                  <a:pt x="6623" y="16803"/>
                  <a:pt x="6593" y="17046"/>
                  <a:pt x="6532" y="17258"/>
                </a:cubicBezTo>
                <a:cubicBezTo>
                  <a:pt x="6532" y="17349"/>
                  <a:pt x="6502" y="17471"/>
                  <a:pt x="6502" y="17562"/>
                </a:cubicBezTo>
                <a:lnTo>
                  <a:pt x="6472" y="17562"/>
                </a:lnTo>
                <a:lnTo>
                  <a:pt x="6472" y="17410"/>
                </a:lnTo>
                <a:lnTo>
                  <a:pt x="6472" y="17015"/>
                </a:lnTo>
                <a:lnTo>
                  <a:pt x="6472" y="16529"/>
                </a:lnTo>
                <a:lnTo>
                  <a:pt x="6532" y="16408"/>
                </a:lnTo>
                <a:cubicBezTo>
                  <a:pt x="6563" y="16347"/>
                  <a:pt x="6623" y="16316"/>
                  <a:pt x="6654" y="16256"/>
                </a:cubicBezTo>
                <a:lnTo>
                  <a:pt x="6684" y="16195"/>
                </a:lnTo>
                <a:close/>
                <a:moveTo>
                  <a:pt x="25157" y="16286"/>
                </a:moveTo>
                <a:cubicBezTo>
                  <a:pt x="25187" y="16651"/>
                  <a:pt x="25157" y="16985"/>
                  <a:pt x="25127" y="17349"/>
                </a:cubicBezTo>
                <a:cubicBezTo>
                  <a:pt x="25096" y="17380"/>
                  <a:pt x="25096" y="17380"/>
                  <a:pt x="25066" y="17380"/>
                </a:cubicBezTo>
                <a:cubicBezTo>
                  <a:pt x="25035" y="17410"/>
                  <a:pt x="25005" y="17471"/>
                  <a:pt x="25005" y="17501"/>
                </a:cubicBezTo>
                <a:cubicBezTo>
                  <a:pt x="25005" y="17523"/>
                  <a:pt x="24990" y="17545"/>
                  <a:pt x="24981" y="17566"/>
                </a:cubicBezTo>
                <a:lnTo>
                  <a:pt x="24981" y="17566"/>
                </a:lnTo>
                <a:cubicBezTo>
                  <a:pt x="25005" y="17454"/>
                  <a:pt x="25007" y="17341"/>
                  <a:pt x="25035" y="17228"/>
                </a:cubicBezTo>
                <a:cubicBezTo>
                  <a:pt x="25066" y="17015"/>
                  <a:pt x="25096" y="16803"/>
                  <a:pt x="25127" y="16590"/>
                </a:cubicBezTo>
                <a:cubicBezTo>
                  <a:pt x="25127" y="16499"/>
                  <a:pt x="25157" y="16408"/>
                  <a:pt x="25157" y="16286"/>
                </a:cubicBezTo>
                <a:close/>
                <a:moveTo>
                  <a:pt x="14228" y="17475"/>
                </a:moveTo>
                <a:cubicBezTo>
                  <a:pt x="14216" y="17526"/>
                  <a:pt x="14210" y="17581"/>
                  <a:pt x="14189" y="17623"/>
                </a:cubicBezTo>
                <a:lnTo>
                  <a:pt x="14189" y="17593"/>
                </a:lnTo>
                <a:cubicBezTo>
                  <a:pt x="14202" y="17553"/>
                  <a:pt x="14215" y="17514"/>
                  <a:pt x="14228" y="17475"/>
                </a:cubicBezTo>
                <a:close/>
                <a:moveTo>
                  <a:pt x="25917" y="12974"/>
                </a:moveTo>
                <a:cubicBezTo>
                  <a:pt x="26008" y="13369"/>
                  <a:pt x="26068" y="13734"/>
                  <a:pt x="26099" y="14129"/>
                </a:cubicBezTo>
                <a:cubicBezTo>
                  <a:pt x="26099" y="14311"/>
                  <a:pt x="26129" y="14494"/>
                  <a:pt x="26160" y="14676"/>
                </a:cubicBezTo>
                <a:lnTo>
                  <a:pt x="26160" y="15071"/>
                </a:lnTo>
                <a:lnTo>
                  <a:pt x="26160" y="15618"/>
                </a:lnTo>
                <a:cubicBezTo>
                  <a:pt x="26160" y="15770"/>
                  <a:pt x="26129" y="16013"/>
                  <a:pt x="26129" y="16225"/>
                </a:cubicBezTo>
                <a:lnTo>
                  <a:pt x="26129" y="16924"/>
                </a:lnTo>
                <a:cubicBezTo>
                  <a:pt x="26129" y="17137"/>
                  <a:pt x="26129" y="17349"/>
                  <a:pt x="26099" y="17562"/>
                </a:cubicBezTo>
                <a:lnTo>
                  <a:pt x="26099" y="17653"/>
                </a:lnTo>
                <a:lnTo>
                  <a:pt x="26068" y="17623"/>
                </a:lnTo>
                <a:lnTo>
                  <a:pt x="25977" y="17137"/>
                </a:lnTo>
                <a:cubicBezTo>
                  <a:pt x="25977" y="16955"/>
                  <a:pt x="25947" y="16772"/>
                  <a:pt x="25947" y="16620"/>
                </a:cubicBezTo>
                <a:cubicBezTo>
                  <a:pt x="25917" y="16438"/>
                  <a:pt x="25917" y="16316"/>
                  <a:pt x="25886" y="16134"/>
                </a:cubicBezTo>
                <a:cubicBezTo>
                  <a:pt x="25886" y="15770"/>
                  <a:pt x="25856" y="15375"/>
                  <a:pt x="25856" y="15040"/>
                </a:cubicBezTo>
                <a:lnTo>
                  <a:pt x="25856" y="14645"/>
                </a:lnTo>
                <a:lnTo>
                  <a:pt x="25856" y="14463"/>
                </a:lnTo>
                <a:lnTo>
                  <a:pt x="25856" y="14159"/>
                </a:lnTo>
                <a:lnTo>
                  <a:pt x="25856" y="13886"/>
                </a:lnTo>
                <a:cubicBezTo>
                  <a:pt x="25856" y="13704"/>
                  <a:pt x="25856" y="13552"/>
                  <a:pt x="25886" y="13369"/>
                </a:cubicBezTo>
                <a:cubicBezTo>
                  <a:pt x="25917" y="13187"/>
                  <a:pt x="25917" y="13126"/>
                  <a:pt x="25917" y="12974"/>
                </a:cubicBezTo>
                <a:close/>
                <a:moveTo>
                  <a:pt x="39893" y="16742"/>
                </a:moveTo>
                <a:cubicBezTo>
                  <a:pt x="39893" y="16833"/>
                  <a:pt x="39893" y="16894"/>
                  <a:pt x="39862" y="16955"/>
                </a:cubicBezTo>
                <a:cubicBezTo>
                  <a:pt x="39832" y="17106"/>
                  <a:pt x="39801" y="17289"/>
                  <a:pt x="39801" y="17471"/>
                </a:cubicBezTo>
                <a:lnTo>
                  <a:pt x="39771" y="17684"/>
                </a:lnTo>
                <a:lnTo>
                  <a:pt x="39771" y="17501"/>
                </a:lnTo>
                <a:lnTo>
                  <a:pt x="39801" y="17380"/>
                </a:lnTo>
                <a:cubicBezTo>
                  <a:pt x="39771" y="17349"/>
                  <a:pt x="39771" y="17349"/>
                  <a:pt x="39801" y="17319"/>
                </a:cubicBezTo>
                <a:lnTo>
                  <a:pt x="39801" y="17076"/>
                </a:lnTo>
                <a:lnTo>
                  <a:pt x="39801" y="16833"/>
                </a:lnTo>
                <a:lnTo>
                  <a:pt x="39832" y="16833"/>
                </a:lnTo>
                <a:cubicBezTo>
                  <a:pt x="39862" y="16803"/>
                  <a:pt x="39862" y="16772"/>
                  <a:pt x="39893" y="16742"/>
                </a:cubicBezTo>
                <a:close/>
                <a:moveTo>
                  <a:pt x="20600" y="15800"/>
                </a:moveTo>
                <a:cubicBezTo>
                  <a:pt x="20630" y="15982"/>
                  <a:pt x="20691" y="16195"/>
                  <a:pt x="20751" y="16377"/>
                </a:cubicBezTo>
                <a:lnTo>
                  <a:pt x="20751" y="16681"/>
                </a:lnTo>
                <a:cubicBezTo>
                  <a:pt x="20751" y="16924"/>
                  <a:pt x="20721" y="17167"/>
                  <a:pt x="20721" y="17441"/>
                </a:cubicBezTo>
                <a:cubicBezTo>
                  <a:pt x="20691" y="17425"/>
                  <a:pt x="20653" y="17418"/>
                  <a:pt x="20619" y="17418"/>
                </a:cubicBezTo>
                <a:cubicBezTo>
                  <a:pt x="20584" y="17418"/>
                  <a:pt x="20554" y="17425"/>
                  <a:pt x="20539" y="17441"/>
                </a:cubicBezTo>
                <a:cubicBezTo>
                  <a:pt x="20508" y="17471"/>
                  <a:pt x="20478" y="17501"/>
                  <a:pt x="20448" y="17562"/>
                </a:cubicBezTo>
                <a:lnTo>
                  <a:pt x="20417" y="17593"/>
                </a:lnTo>
                <a:cubicBezTo>
                  <a:pt x="20417" y="17623"/>
                  <a:pt x="20387" y="17684"/>
                  <a:pt x="20387" y="17714"/>
                </a:cubicBezTo>
                <a:cubicBezTo>
                  <a:pt x="20387" y="17623"/>
                  <a:pt x="20356" y="17562"/>
                  <a:pt x="20356" y="17471"/>
                </a:cubicBezTo>
                <a:lnTo>
                  <a:pt x="20356" y="17015"/>
                </a:lnTo>
                <a:lnTo>
                  <a:pt x="20356" y="16742"/>
                </a:lnTo>
                <a:lnTo>
                  <a:pt x="20356" y="16620"/>
                </a:lnTo>
                <a:lnTo>
                  <a:pt x="20356" y="16499"/>
                </a:lnTo>
                <a:cubicBezTo>
                  <a:pt x="20417" y="16256"/>
                  <a:pt x="20508" y="16013"/>
                  <a:pt x="20600" y="15800"/>
                </a:cubicBezTo>
                <a:close/>
                <a:moveTo>
                  <a:pt x="21511" y="17805"/>
                </a:moveTo>
                <a:cubicBezTo>
                  <a:pt x="21496" y="17805"/>
                  <a:pt x="21488" y="17813"/>
                  <a:pt x="21481" y="17824"/>
                </a:cubicBezTo>
                <a:lnTo>
                  <a:pt x="21481" y="17824"/>
                </a:lnTo>
                <a:lnTo>
                  <a:pt x="21481" y="17805"/>
                </a:lnTo>
                <a:close/>
                <a:moveTo>
                  <a:pt x="7748" y="16681"/>
                </a:moveTo>
                <a:cubicBezTo>
                  <a:pt x="7808" y="16711"/>
                  <a:pt x="7808" y="16742"/>
                  <a:pt x="7839" y="16742"/>
                </a:cubicBezTo>
                <a:lnTo>
                  <a:pt x="7808" y="16772"/>
                </a:lnTo>
                <a:cubicBezTo>
                  <a:pt x="7839" y="16863"/>
                  <a:pt x="7869" y="16924"/>
                  <a:pt x="7869" y="17015"/>
                </a:cubicBezTo>
                <a:cubicBezTo>
                  <a:pt x="7869" y="17167"/>
                  <a:pt x="7869" y="17349"/>
                  <a:pt x="7839" y="17501"/>
                </a:cubicBezTo>
                <a:cubicBezTo>
                  <a:pt x="7839" y="17623"/>
                  <a:pt x="7808" y="17744"/>
                  <a:pt x="7748" y="17866"/>
                </a:cubicBezTo>
                <a:lnTo>
                  <a:pt x="7748" y="17076"/>
                </a:lnTo>
                <a:lnTo>
                  <a:pt x="7748" y="16681"/>
                </a:lnTo>
                <a:close/>
                <a:moveTo>
                  <a:pt x="13368" y="16073"/>
                </a:moveTo>
                <a:cubicBezTo>
                  <a:pt x="13368" y="16134"/>
                  <a:pt x="13368" y="16225"/>
                  <a:pt x="13399" y="16286"/>
                </a:cubicBezTo>
                <a:cubicBezTo>
                  <a:pt x="13429" y="16499"/>
                  <a:pt x="13490" y="16681"/>
                  <a:pt x="13551" y="16894"/>
                </a:cubicBezTo>
                <a:cubicBezTo>
                  <a:pt x="13581" y="17015"/>
                  <a:pt x="13611" y="17137"/>
                  <a:pt x="13642" y="17258"/>
                </a:cubicBezTo>
                <a:cubicBezTo>
                  <a:pt x="13672" y="17380"/>
                  <a:pt x="13672" y="17380"/>
                  <a:pt x="13703" y="17441"/>
                </a:cubicBezTo>
                <a:lnTo>
                  <a:pt x="13733" y="17593"/>
                </a:lnTo>
                <a:cubicBezTo>
                  <a:pt x="13703" y="17653"/>
                  <a:pt x="13703" y="17714"/>
                  <a:pt x="13672" y="17775"/>
                </a:cubicBezTo>
                <a:lnTo>
                  <a:pt x="13581" y="17866"/>
                </a:lnTo>
                <a:lnTo>
                  <a:pt x="13581" y="17805"/>
                </a:lnTo>
                <a:cubicBezTo>
                  <a:pt x="13581" y="17744"/>
                  <a:pt x="13581" y="17653"/>
                  <a:pt x="13551" y="17562"/>
                </a:cubicBezTo>
                <a:cubicBezTo>
                  <a:pt x="13551" y="17532"/>
                  <a:pt x="13520" y="17501"/>
                  <a:pt x="13520" y="17441"/>
                </a:cubicBezTo>
                <a:cubicBezTo>
                  <a:pt x="13490" y="17410"/>
                  <a:pt x="13460" y="17380"/>
                  <a:pt x="13429" y="17349"/>
                </a:cubicBezTo>
                <a:cubicBezTo>
                  <a:pt x="13429" y="17319"/>
                  <a:pt x="13399" y="17319"/>
                  <a:pt x="13399" y="17319"/>
                </a:cubicBezTo>
                <a:cubicBezTo>
                  <a:pt x="13368" y="17198"/>
                  <a:pt x="13338" y="17076"/>
                  <a:pt x="13308" y="16924"/>
                </a:cubicBezTo>
                <a:cubicBezTo>
                  <a:pt x="13277" y="16803"/>
                  <a:pt x="13247" y="16620"/>
                  <a:pt x="13217" y="16438"/>
                </a:cubicBezTo>
                <a:cubicBezTo>
                  <a:pt x="13247" y="16377"/>
                  <a:pt x="13277" y="16316"/>
                  <a:pt x="13308" y="16256"/>
                </a:cubicBezTo>
                <a:lnTo>
                  <a:pt x="13368" y="16073"/>
                </a:lnTo>
                <a:close/>
                <a:moveTo>
                  <a:pt x="23759" y="16316"/>
                </a:moveTo>
                <a:cubicBezTo>
                  <a:pt x="23759" y="16347"/>
                  <a:pt x="23790" y="16408"/>
                  <a:pt x="23790" y="16468"/>
                </a:cubicBezTo>
                <a:cubicBezTo>
                  <a:pt x="23820" y="16651"/>
                  <a:pt x="23850" y="16803"/>
                  <a:pt x="23850" y="16955"/>
                </a:cubicBezTo>
                <a:cubicBezTo>
                  <a:pt x="23881" y="17137"/>
                  <a:pt x="23911" y="17349"/>
                  <a:pt x="23911" y="17532"/>
                </a:cubicBezTo>
                <a:lnTo>
                  <a:pt x="23942" y="17866"/>
                </a:lnTo>
                <a:lnTo>
                  <a:pt x="23911" y="17775"/>
                </a:lnTo>
                <a:cubicBezTo>
                  <a:pt x="23911" y="17684"/>
                  <a:pt x="23881" y="17623"/>
                  <a:pt x="23850" y="17532"/>
                </a:cubicBezTo>
                <a:lnTo>
                  <a:pt x="23759" y="17106"/>
                </a:lnTo>
                <a:lnTo>
                  <a:pt x="23759" y="16803"/>
                </a:lnTo>
                <a:cubicBezTo>
                  <a:pt x="23759" y="16681"/>
                  <a:pt x="23759" y="16590"/>
                  <a:pt x="23759" y="16499"/>
                </a:cubicBezTo>
                <a:cubicBezTo>
                  <a:pt x="23729" y="16408"/>
                  <a:pt x="23759" y="16377"/>
                  <a:pt x="23759" y="16316"/>
                </a:cubicBezTo>
                <a:close/>
                <a:moveTo>
                  <a:pt x="10148" y="16590"/>
                </a:moveTo>
                <a:lnTo>
                  <a:pt x="10178" y="16620"/>
                </a:lnTo>
                <a:cubicBezTo>
                  <a:pt x="10209" y="16955"/>
                  <a:pt x="10209" y="17289"/>
                  <a:pt x="10209" y="17623"/>
                </a:cubicBezTo>
                <a:lnTo>
                  <a:pt x="10209" y="17775"/>
                </a:lnTo>
                <a:lnTo>
                  <a:pt x="10209" y="17836"/>
                </a:lnTo>
                <a:lnTo>
                  <a:pt x="10148" y="18018"/>
                </a:lnTo>
                <a:lnTo>
                  <a:pt x="10148" y="17957"/>
                </a:lnTo>
                <a:cubicBezTo>
                  <a:pt x="10148" y="17836"/>
                  <a:pt x="10148" y="17684"/>
                  <a:pt x="10148" y="17562"/>
                </a:cubicBezTo>
                <a:cubicBezTo>
                  <a:pt x="10178" y="17410"/>
                  <a:pt x="10148" y="17228"/>
                  <a:pt x="10148" y="17076"/>
                </a:cubicBezTo>
                <a:lnTo>
                  <a:pt x="10148" y="16590"/>
                </a:lnTo>
                <a:close/>
                <a:moveTo>
                  <a:pt x="45331" y="16225"/>
                </a:moveTo>
                <a:cubicBezTo>
                  <a:pt x="45331" y="16316"/>
                  <a:pt x="45361" y="16408"/>
                  <a:pt x="45361" y="16468"/>
                </a:cubicBezTo>
                <a:cubicBezTo>
                  <a:pt x="45392" y="16681"/>
                  <a:pt x="45453" y="16863"/>
                  <a:pt x="45483" y="17076"/>
                </a:cubicBezTo>
                <a:lnTo>
                  <a:pt x="45483" y="17349"/>
                </a:lnTo>
                <a:lnTo>
                  <a:pt x="45483" y="18018"/>
                </a:lnTo>
                <a:cubicBezTo>
                  <a:pt x="45483" y="17988"/>
                  <a:pt x="45483" y="17957"/>
                  <a:pt x="45453" y="17927"/>
                </a:cubicBezTo>
                <a:cubicBezTo>
                  <a:pt x="45422" y="17836"/>
                  <a:pt x="45422" y="17744"/>
                  <a:pt x="45392" y="17623"/>
                </a:cubicBezTo>
                <a:cubicBezTo>
                  <a:pt x="45392" y="17532"/>
                  <a:pt x="45361" y="17441"/>
                  <a:pt x="45331" y="17319"/>
                </a:cubicBezTo>
                <a:cubicBezTo>
                  <a:pt x="45331" y="17228"/>
                  <a:pt x="45301" y="17137"/>
                  <a:pt x="45301" y="17046"/>
                </a:cubicBezTo>
                <a:cubicBezTo>
                  <a:pt x="45301" y="16955"/>
                  <a:pt x="45331" y="16894"/>
                  <a:pt x="45331" y="16803"/>
                </a:cubicBezTo>
                <a:lnTo>
                  <a:pt x="45331" y="16468"/>
                </a:lnTo>
                <a:lnTo>
                  <a:pt x="45331" y="16225"/>
                </a:lnTo>
                <a:close/>
                <a:moveTo>
                  <a:pt x="36446" y="17765"/>
                </a:moveTo>
                <a:lnTo>
                  <a:pt x="36446" y="17765"/>
                </a:lnTo>
                <a:cubicBezTo>
                  <a:pt x="36458" y="17864"/>
                  <a:pt x="36459" y="17963"/>
                  <a:pt x="36459" y="18063"/>
                </a:cubicBezTo>
                <a:lnTo>
                  <a:pt x="36459" y="18063"/>
                </a:lnTo>
                <a:cubicBezTo>
                  <a:pt x="36455" y="17963"/>
                  <a:pt x="36451" y="17863"/>
                  <a:pt x="36446" y="17765"/>
                </a:cubicBezTo>
                <a:close/>
                <a:moveTo>
                  <a:pt x="16650" y="17805"/>
                </a:moveTo>
                <a:lnTo>
                  <a:pt x="16650" y="18018"/>
                </a:lnTo>
                <a:lnTo>
                  <a:pt x="16650" y="18079"/>
                </a:lnTo>
                <a:lnTo>
                  <a:pt x="16619" y="17836"/>
                </a:lnTo>
                <a:lnTo>
                  <a:pt x="16650" y="17805"/>
                </a:lnTo>
                <a:close/>
                <a:moveTo>
                  <a:pt x="46911" y="17593"/>
                </a:moveTo>
                <a:cubicBezTo>
                  <a:pt x="46911" y="17714"/>
                  <a:pt x="46911" y="17866"/>
                  <a:pt x="46911" y="18018"/>
                </a:cubicBezTo>
                <a:lnTo>
                  <a:pt x="46820" y="18018"/>
                </a:lnTo>
                <a:cubicBezTo>
                  <a:pt x="46789" y="18048"/>
                  <a:pt x="46759" y="18048"/>
                  <a:pt x="46759" y="18079"/>
                </a:cubicBezTo>
                <a:lnTo>
                  <a:pt x="46698" y="17988"/>
                </a:lnTo>
                <a:cubicBezTo>
                  <a:pt x="46698" y="17957"/>
                  <a:pt x="46698" y="17927"/>
                  <a:pt x="46668" y="17896"/>
                </a:cubicBezTo>
                <a:lnTo>
                  <a:pt x="46638" y="17866"/>
                </a:lnTo>
                <a:lnTo>
                  <a:pt x="46638" y="17684"/>
                </a:lnTo>
                <a:cubicBezTo>
                  <a:pt x="46653" y="17699"/>
                  <a:pt x="46668" y="17706"/>
                  <a:pt x="46683" y="17706"/>
                </a:cubicBezTo>
                <a:cubicBezTo>
                  <a:pt x="46698" y="17706"/>
                  <a:pt x="46714" y="17699"/>
                  <a:pt x="46729" y="17684"/>
                </a:cubicBezTo>
                <a:cubicBezTo>
                  <a:pt x="46789" y="17684"/>
                  <a:pt x="46820" y="17684"/>
                  <a:pt x="46850" y="17653"/>
                </a:cubicBezTo>
                <a:cubicBezTo>
                  <a:pt x="46881" y="17623"/>
                  <a:pt x="46881" y="17623"/>
                  <a:pt x="46911" y="17593"/>
                </a:cubicBezTo>
                <a:close/>
                <a:moveTo>
                  <a:pt x="29016" y="15830"/>
                </a:moveTo>
                <a:cubicBezTo>
                  <a:pt x="29046" y="15922"/>
                  <a:pt x="29107" y="16013"/>
                  <a:pt x="29167" y="16104"/>
                </a:cubicBezTo>
                <a:cubicBezTo>
                  <a:pt x="29198" y="16104"/>
                  <a:pt x="29198" y="16134"/>
                  <a:pt x="29228" y="16165"/>
                </a:cubicBezTo>
                <a:cubicBezTo>
                  <a:pt x="29198" y="16377"/>
                  <a:pt x="29167" y="16590"/>
                  <a:pt x="29167" y="16833"/>
                </a:cubicBezTo>
                <a:cubicBezTo>
                  <a:pt x="29167" y="17137"/>
                  <a:pt x="29137" y="17441"/>
                  <a:pt x="29167" y="17775"/>
                </a:cubicBezTo>
                <a:lnTo>
                  <a:pt x="29167" y="18018"/>
                </a:lnTo>
                <a:lnTo>
                  <a:pt x="29167" y="18139"/>
                </a:lnTo>
                <a:cubicBezTo>
                  <a:pt x="29107" y="17957"/>
                  <a:pt x="29046" y="17744"/>
                  <a:pt x="28985" y="17562"/>
                </a:cubicBezTo>
                <a:lnTo>
                  <a:pt x="28985" y="17532"/>
                </a:lnTo>
                <a:lnTo>
                  <a:pt x="28985" y="17289"/>
                </a:lnTo>
                <a:lnTo>
                  <a:pt x="29016" y="16985"/>
                </a:lnTo>
                <a:lnTo>
                  <a:pt x="29016" y="16894"/>
                </a:lnTo>
                <a:lnTo>
                  <a:pt x="29016" y="16651"/>
                </a:lnTo>
                <a:lnTo>
                  <a:pt x="29016" y="16286"/>
                </a:lnTo>
                <a:lnTo>
                  <a:pt x="29016" y="15982"/>
                </a:lnTo>
                <a:lnTo>
                  <a:pt x="29016" y="15830"/>
                </a:lnTo>
                <a:close/>
                <a:moveTo>
                  <a:pt x="37310" y="17258"/>
                </a:moveTo>
                <a:lnTo>
                  <a:pt x="37310" y="17714"/>
                </a:lnTo>
                <a:lnTo>
                  <a:pt x="37310" y="17744"/>
                </a:lnTo>
                <a:cubicBezTo>
                  <a:pt x="37280" y="17896"/>
                  <a:pt x="37249" y="17988"/>
                  <a:pt x="37189" y="18109"/>
                </a:cubicBezTo>
                <a:lnTo>
                  <a:pt x="37158" y="18200"/>
                </a:lnTo>
                <a:lnTo>
                  <a:pt x="37158" y="18048"/>
                </a:lnTo>
                <a:lnTo>
                  <a:pt x="37189" y="17562"/>
                </a:lnTo>
                <a:lnTo>
                  <a:pt x="37189" y="17258"/>
                </a:lnTo>
                <a:close/>
                <a:moveTo>
                  <a:pt x="34181" y="17775"/>
                </a:moveTo>
                <a:cubicBezTo>
                  <a:pt x="34181" y="17866"/>
                  <a:pt x="34211" y="17927"/>
                  <a:pt x="34211" y="18018"/>
                </a:cubicBezTo>
                <a:cubicBezTo>
                  <a:pt x="34181" y="18079"/>
                  <a:pt x="34181" y="18139"/>
                  <a:pt x="34150" y="18231"/>
                </a:cubicBezTo>
                <a:lnTo>
                  <a:pt x="34150" y="18170"/>
                </a:lnTo>
                <a:lnTo>
                  <a:pt x="34150" y="17836"/>
                </a:lnTo>
                <a:lnTo>
                  <a:pt x="34150" y="17775"/>
                </a:lnTo>
                <a:close/>
                <a:moveTo>
                  <a:pt x="13915" y="18139"/>
                </a:moveTo>
                <a:cubicBezTo>
                  <a:pt x="13915" y="18200"/>
                  <a:pt x="13915" y="18231"/>
                  <a:pt x="13946" y="18261"/>
                </a:cubicBezTo>
                <a:cubicBezTo>
                  <a:pt x="13915" y="18261"/>
                  <a:pt x="13915" y="18261"/>
                  <a:pt x="13885" y="18231"/>
                </a:cubicBezTo>
                <a:cubicBezTo>
                  <a:pt x="13885" y="18231"/>
                  <a:pt x="13855" y="18200"/>
                  <a:pt x="13855" y="18200"/>
                </a:cubicBezTo>
                <a:lnTo>
                  <a:pt x="13885" y="18170"/>
                </a:lnTo>
                <a:lnTo>
                  <a:pt x="13915" y="18139"/>
                </a:lnTo>
                <a:close/>
                <a:moveTo>
                  <a:pt x="19020" y="16772"/>
                </a:moveTo>
                <a:cubicBezTo>
                  <a:pt x="19050" y="16833"/>
                  <a:pt x="19080" y="16863"/>
                  <a:pt x="19111" y="16924"/>
                </a:cubicBezTo>
                <a:cubicBezTo>
                  <a:pt x="19111" y="16985"/>
                  <a:pt x="19141" y="17046"/>
                  <a:pt x="19172" y="17106"/>
                </a:cubicBezTo>
                <a:cubicBezTo>
                  <a:pt x="19202" y="17198"/>
                  <a:pt x="19202" y="17319"/>
                  <a:pt x="19232" y="17410"/>
                </a:cubicBezTo>
                <a:cubicBezTo>
                  <a:pt x="19263" y="17501"/>
                  <a:pt x="19263" y="17593"/>
                  <a:pt x="19293" y="17684"/>
                </a:cubicBezTo>
                <a:cubicBezTo>
                  <a:pt x="19293" y="17775"/>
                  <a:pt x="19263" y="17775"/>
                  <a:pt x="19263" y="17836"/>
                </a:cubicBezTo>
                <a:lnTo>
                  <a:pt x="19263" y="17866"/>
                </a:lnTo>
                <a:cubicBezTo>
                  <a:pt x="19263" y="17896"/>
                  <a:pt x="19263" y="17957"/>
                  <a:pt x="19263" y="17988"/>
                </a:cubicBezTo>
                <a:cubicBezTo>
                  <a:pt x="19232" y="18048"/>
                  <a:pt x="19263" y="18048"/>
                  <a:pt x="19263" y="18079"/>
                </a:cubicBezTo>
                <a:lnTo>
                  <a:pt x="19202" y="18261"/>
                </a:lnTo>
                <a:cubicBezTo>
                  <a:pt x="19172" y="18170"/>
                  <a:pt x="19141" y="18079"/>
                  <a:pt x="19111" y="17988"/>
                </a:cubicBezTo>
                <a:cubicBezTo>
                  <a:pt x="19080" y="17866"/>
                  <a:pt x="19050" y="17714"/>
                  <a:pt x="19020" y="17593"/>
                </a:cubicBezTo>
                <a:cubicBezTo>
                  <a:pt x="18989" y="17471"/>
                  <a:pt x="18989" y="17319"/>
                  <a:pt x="18959" y="17228"/>
                </a:cubicBezTo>
                <a:cubicBezTo>
                  <a:pt x="18928" y="17106"/>
                  <a:pt x="19020" y="16924"/>
                  <a:pt x="19020" y="16772"/>
                </a:cubicBezTo>
                <a:close/>
                <a:moveTo>
                  <a:pt x="14401" y="18170"/>
                </a:moveTo>
                <a:cubicBezTo>
                  <a:pt x="14401" y="18211"/>
                  <a:pt x="14401" y="18275"/>
                  <a:pt x="14401" y="18322"/>
                </a:cubicBezTo>
                <a:cubicBezTo>
                  <a:pt x="14401" y="18291"/>
                  <a:pt x="14401" y="18261"/>
                  <a:pt x="14371" y="18231"/>
                </a:cubicBezTo>
                <a:lnTo>
                  <a:pt x="14401" y="18170"/>
                </a:lnTo>
                <a:close/>
                <a:moveTo>
                  <a:pt x="46182" y="16955"/>
                </a:moveTo>
                <a:lnTo>
                  <a:pt x="46212" y="17106"/>
                </a:lnTo>
                <a:cubicBezTo>
                  <a:pt x="46212" y="17137"/>
                  <a:pt x="46243" y="17167"/>
                  <a:pt x="46273" y="17198"/>
                </a:cubicBezTo>
                <a:lnTo>
                  <a:pt x="46273" y="17471"/>
                </a:lnTo>
                <a:cubicBezTo>
                  <a:pt x="46273" y="17684"/>
                  <a:pt x="46243" y="17866"/>
                  <a:pt x="46212" y="18048"/>
                </a:cubicBezTo>
                <a:cubicBezTo>
                  <a:pt x="46212" y="18170"/>
                  <a:pt x="46212" y="18291"/>
                  <a:pt x="46182" y="18383"/>
                </a:cubicBezTo>
                <a:cubicBezTo>
                  <a:pt x="46182" y="18170"/>
                  <a:pt x="46182" y="17957"/>
                  <a:pt x="46151" y="17684"/>
                </a:cubicBezTo>
                <a:lnTo>
                  <a:pt x="46151" y="17501"/>
                </a:lnTo>
                <a:cubicBezTo>
                  <a:pt x="46151" y="17380"/>
                  <a:pt x="46151" y="17289"/>
                  <a:pt x="46182" y="17167"/>
                </a:cubicBezTo>
                <a:lnTo>
                  <a:pt x="46182" y="16955"/>
                </a:lnTo>
                <a:close/>
                <a:moveTo>
                  <a:pt x="6958" y="17805"/>
                </a:moveTo>
                <a:lnTo>
                  <a:pt x="6897" y="18139"/>
                </a:lnTo>
                <a:cubicBezTo>
                  <a:pt x="6897" y="18231"/>
                  <a:pt x="6897" y="18322"/>
                  <a:pt x="6867" y="18413"/>
                </a:cubicBezTo>
                <a:cubicBezTo>
                  <a:pt x="6867" y="18352"/>
                  <a:pt x="6867" y="18291"/>
                  <a:pt x="6836" y="18231"/>
                </a:cubicBezTo>
                <a:cubicBezTo>
                  <a:pt x="6867" y="18109"/>
                  <a:pt x="6897" y="17957"/>
                  <a:pt x="6958" y="17805"/>
                </a:cubicBezTo>
                <a:close/>
                <a:moveTo>
                  <a:pt x="32844" y="17653"/>
                </a:moveTo>
                <a:cubicBezTo>
                  <a:pt x="32844" y="17744"/>
                  <a:pt x="32844" y="17836"/>
                  <a:pt x="32874" y="17896"/>
                </a:cubicBezTo>
                <a:lnTo>
                  <a:pt x="32874" y="18018"/>
                </a:lnTo>
                <a:cubicBezTo>
                  <a:pt x="32844" y="18109"/>
                  <a:pt x="32813" y="18170"/>
                  <a:pt x="32783" y="18231"/>
                </a:cubicBezTo>
                <a:cubicBezTo>
                  <a:pt x="32753" y="18322"/>
                  <a:pt x="32692" y="18413"/>
                  <a:pt x="32692" y="18504"/>
                </a:cubicBezTo>
                <a:cubicBezTo>
                  <a:pt x="32692" y="18474"/>
                  <a:pt x="32692" y="18443"/>
                  <a:pt x="32692" y="18413"/>
                </a:cubicBezTo>
                <a:lnTo>
                  <a:pt x="32692" y="18322"/>
                </a:lnTo>
                <a:lnTo>
                  <a:pt x="32692" y="18291"/>
                </a:lnTo>
                <a:cubicBezTo>
                  <a:pt x="32692" y="18170"/>
                  <a:pt x="32722" y="18079"/>
                  <a:pt x="32753" y="17988"/>
                </a:cubicBezTo>
                <a:cubicBezTo>
                  <a:pt x="32753" y="17896"/>
                  <a:pt x="32783" y="17866"/>
                  <a:pt x="32783" y="17836"/>
                </a:cubicBezTo>
                <a:cubicBezTo>
                  <a:pt x="32813" y="17775"/>
                  <a:pt x="32813" y="17714"/>
                  <a:pt x="32844" y="17653"/>
                </a:cubicBezTo>
                <a:close/>
                <a:moveTo>
                  <a:pt x="4983" y="18139"/>
                </a:moveTo>
                <a:cubicBezTo>
                  <a:pt x="4922" y="18322"/>
                  <a:pt x="4892" y="18474"/>
                  <a:pt x="4861" y="18686"/>
                </a:cubicBezTo>
                <a:lnTo>
                  <a:pt x="4831" y="18656"/>
                </a:lnTo>
                <a:lnTo>
                  <a:pt x="4740" y="18626"/>
                </a:lnTo>
                <a:lnTo>
                  <a:pt x="4618" y="18626"/>
                </a:lnTo>
                <a:cubicBezTo>
                  <a:pt x="4740" y="18443"/>
                  <a:pt x="4861" y="18291"/>
                  <a:pt x="4983" y="18139"/>
                </a:cubicBezTo>
                <a:close/>
                <a:moveTo>
                  <a:pt x="35335" y="18200"/>
                </a:moveTo>
                <a:cubicBezTo>
                  <a:pt x="35366" y="18231"/>
                  <a:pt x="35396" y="18261"/>
                  <a:pt x="35426" y="18322"/>
                </a:cubicBezTo>
                <a:lnTo>
                  <a:pt x="35426" y="18352"/>
                </a:lnTo>
                <a:lnTo>
                  <a:pt x="35426" y="18686"/>
                </a:lnTo>
                <a:lnTo>
                  <a:pt x="35305" y="18413"/>
                </a:lnTo>
                <a:cubicBezTo>
                  <a:pt x="35305" y="18322"/>
                  <a:pt x="35335" y="18261"/>
                  <a:pt x="35335" y="18200"/>
                </a:cubicBezTo>
                <a:close/>
                <a:moveTo>
                  <a:pt x="42749" y="14706"/>
                </a:moveTo>
                <a:cubicBezTo>
                  <a:pt x="42840" y="14919"/>
                  <a:pt x="42900" y="15132"/>
                  <a:pt x="42931" y="15344"/>
                </a:cubicBezTo>
                <a:cubicBezTo>
                  <a:pt x="42992" y="15587"/>
                  <a:pt x="43022" y="15830"/>
                  <a:pt x="43022" y="16073"/>
                </a:cubicBezTo>
                <a:lnTo>
                  <a:pt x="43052" y="16073"/>
                </a:lnTo>
                <a:cubicBezTo>
                  <a:pt x="43083" y="16468"/>
                  <a:pt x="43083" y="16803"/>
                  <a:pt x="43113" y="17167"/>
                </a:cubicBezTo>
                <a:lnTo>
                  <a:pt x="43113" y="17593"/>
                </a:lnTo>
                <a:lnTo>
                  <a:pt x="43113" y="18291"/>
                </a:lnTo>
                <a:lnTo>
                  <a:pt x="43052" y="18747"/>
                </a:lnTo>
                <a:lnTo>
                  <a:pt x="42992" y="18747"/>
                </a:lnTo>
                <a:cubicBezTo>
                  <a:pt x="42992" y="18626"/>
                  <a:pt x="43022" y="18504"/>
                  <a:pt x="43022" y="18352"/>
                </a:cubicBezTo>
                <a:lnTo>
                  <a:pt x="43052" y="18109"/>
                </a:lnTo>
                <a:cubicBezTo>
                  <a:pt x="43052" y="18079"/>
                  <a:pt x="43052" y="18048"/>
                  <a:pt x="43052" y="18018"/>
                </a:cubicBezTo>
                <a:lnTo>
                  <a:pt x="43052" y="17805"/>
                </a:lnTo>
                <a:lnTo>
                  <a:pt x="43052" y="16924"/>
                </a:lnTo>
                <a:cubicBezTo>
                  <a:pt x="43052" y="16620"/>
                  <a:pt x="43022" y="16316"/>
                  <a:pt x="42992" y="16013"/>
                </a:cubicBezTo>
                <a:cubicBezTo>
                  <a:pt x="42961" y="15678"/>
                  <a:pt x="42900" y="15344"/>
                  <a:pt x="42840" y="15040"/>
                </a:cubicBezTo>
                <a:cubicBezTo>
                  <a:pt x="42809" y="14949"/>
                  <a:pt x="42779" y="14858"/>
                  <a:pt x="42749" y="14767"/>
                </a:cubicBezTo>
                <a:lnTo>
                  <a:pt x="42749" y="14706"/>
                </a:lnTo>
                <a:close/>
                <a:moveTo>
                  <a:pt x="13277" y="18139"/>
                </a:moveTo>
                <a:lnTo>
                  <a:pt x="13277" y="18443"/>
                </a:lnTo>
                <a:lnTo>
                  <a:pt x="13277" y="18534"/>
                </a:lnTo>
                <a:cubicBezTo>
                  <a:pt x="13247" y="18656"/>
                  <a:pt x="13217" y="18777"/>
                  <a:pt x="13186" y="18899"/>
                </a:cubicBezTo>
                <a:lnTo>
                  <a:pt x="13186" y="18838"/>
                </a:lnTo>
                <a:cubicBezTo>
                  <a:pt x="13186" y="18777"/>
                  <a:pt x="13186" y="18686"/>
                  <a:pt x="13186" y="18595"/>
                </a:cubicBezTo>
                <a:lnTo>
                  <a:pt x="13186" y="18565"/>
                </a:lnTo>
                <a:cubicBezTo>
                  <a:pt x="13186" y="18504"/>
                  <a:pt x="13217" y="18413"/>
                  <a:pt x="13247" y="18352"/>
                </a:cubicBezTo>
                <a:lnTo>
                  <a:pt x="13277" y="18139"/>
                </a:lnTo>
                <a:close/>
                <a:moveTo>
                  <a:pt x="15434" y="17076"/>
                </a:moveTo>
                <a:lnTo>
                  <a:pt x="15434" y="17076"/>
                </a:lnTo>
                <a:cubicBezTo>
                  <a:pt x="15526" y="17228"/>
                  <a:pt x="15617" y="17349"/>
                  <a:pt x="15708" y="17471"/>
                </a:cubicBezTo>
                <a:cubicBezTo>
                  <a:pt x="15738" y="17532"/>
                  <a:pt x="15799" y="17562"/>
                  <a:pt x="15860" y="17623"/>
                </a:cubicBezTo>
                <a:cubicBezTo>
                  <a:pt x="15860" y="17714"/>
                  <a:pt x="15860" y="17775"/>
                  <a:pt x="15829" y="17866"/>
                </a:cubicBezTo>
                <a:cubicBezTo>
                  <a:pt x="15799" y="17927"/>
                  <a:pt x="15829" y="18018"/>
                  <a:pt x="15799" y="18109"/>
                </a:cubicBezTo>
                <a:lnTo>
                  <a:pt x="15708" y="18686"/>
                </a:lnTo>
                <a:cubicBezTo>
                  <a:pt x="15708" y="18747"/>
                  <a:pt x="15678" y="18838"/>
                  <a:pt x="15678" y="18899"/>
                </a:cubicBezTo>
                <a:cubicBezTo>
                  <a:pt x="15678" y="18808"/>
                  <a:pt x="15647" y="18717"/>
                  <a:pt x="15617" y="18626"/>
                </a:cubicBezTo>
                <a:cubicBezTo>
                  <a:pt x="15586" y="18383"/>
                  <a:pt x="15556" y="18139"/>
                  <a:pt x="15526" y="17896"/>
                </a:cubicBezTo>
                <a:cubicBezTo>
                  <a:pt x="15495" y="17653"/>
                  <a:pt x="15465" y="17349"/>
                  <a:pt x="15434" y="17076"/>
                </a:cubicBezTo>
                <a:close/>
                <a:moveTo>
                  <a:pt x="46911" y="18534"/>
                </a:moveTo>
                <a:lnTo>
                  <a:pt x="46911" y="18960"/>
                </a:lnTo>
                <a:cubicBezTo>
                  <a:pt x="46911" y="18869"/>
                  <a:pt x="46881" y="18777"/>
                  <a:pt x="46881" y="18656"/>
                </a:cubicBezTo>
                <a:lnTo>
                  <a:pt x="46911" y="18534"/>
                </a:lnTo>
                <a:close/>
                <a:moveTo>
                  <a:pt x="41898" y="15861"/>
                </a:moveTo>
                <a:cubicBezTo>
                  <a:pt x="41989" y="15982"/>
                  <a:pt x="42080" y="16134"/>
                  <a:pt x="42141" y="16286"/>
                </a:cubicBezTo>
                <a:cubicBezTo>
                  <a:pt x="42141" y="16377"/>
                  <a:pt x="42171" y="16438"/>
                  <a:pt x="42202" y="16529"/>
                </a:cubicBezTo>
                <a:cubicBezTo>
                  <a:pt x="42171" y="16711"/>
                  <a:pt x="42171" y="16894"/>
                  <a:pt x="42171" y="17076"/>
                </a:cubicBezTo>
                <a:lnTo>
                  <a:pt x="42202" y="17076"/>
                </a:lnTo>
                <a:cubicBezTo>
                  <a:pt x="42202" y="17319"/>
                  <a:pt x="42202" y="17593"/>
                  <a:pt x="42171" y="17836"/>
                </a:cubicBezTo>
                <a:lnTo>
                  <a:pt x="42171" y="17988"/>
                </a:lnTo>
                <a:lnTo>
                  <a:pt x="42171" y="18109"/>
                </a:lnTo>
                <a:cubicBezTo>
                  <a:pt x="42141" y="18109"/>
                  <a:pt x="42080" y="18079"/>
                  <a:pt x="42050" y="18079"/>
                </a:cubicBezTo>
                <a:cubicBezTo>
                  <a:pt x="41959" y="18079"/>
                  <a:pt x="41898" y="18139"/>
                  <a:pt x="41867" y="18231"/>
                </a:cubicBezTo>
                <a:cubicBezTo>
                  <a:pt x="41837" y="18261"/>
                  <a:pt x="41837" y="18322"/>
                  <a:pt x="41837" y="18383"/>
                </a:cubicBezTo>
                <a:lnTo>
                  <a:pt x="41807" y="18595"/>
                </a:lnTo>
                <a:lnTo>
                  <a:pt x="41807" y="18747"/>
                </a:lnTo>
                <a:cubicBezTo>
                  <a:pt x="41807" y="18838"/>
                  <a:pt x="41807" y="18899"/>
                  <a:pt x="41776" y="18990"/>
                </a:cubicBezTo>
                <a:lnTo>
                  <a:pt x="41776" y="17684"/>
                </a:lnTo>
                <a:lnTo>
                  <a:pt x="41807" y="16377"/>
                </a:lnTo>
                <a:cubicBezTo>
                  <a:pt x="41837" y="16195"/>
                  <a:pt x="41867" y="16013"/>
                  <a:pt x="41898" y="15861"/>
                </a:cubicBezTo>
                <a:close/>
                <a:moveTo>
                  <a:pt x="46273" y="18990"/>
                </a:moveTo>
                <a:lnTo>
                  <a:pt x="46273" y="19142"/>
                </a:lnTo>
                <a:cubicBezTo>
                  <a:pt x="46273" y="19112"/>
                  <a:pt x="46273" y="19051"/>
                  <a:pt x="46243" y="18990"/>
                </a:cubicBezTo>
                <a:close/>
                <a:moveTo>
                  <a:pt x="41260" y="19112"/>
                </a:moveTo>
                <a:cubicBezTo>
                  <a:pt x="41260" y="19136"/>
                  <a:pt x="41255" y="19160"/>
                  <a:pt x="41249" y="19187"/>
                </a:cubicBezTo>
                <a:lnTo>
                  <a:pt x="41249" y="19187"/>
                </a:lnTo>
                <a:lnTo>
                  <a:pt x="41260" y="19112"/>
                </a:lnTo>
                <a:close/>
                <a:moveTo>
                  <a:pt x="5712" y="18352"/>
                </a:moveTo>
                <a:lnTo>
                  <a:pt x="5712" y="18413"/>
                </a:lnTo>
                <a:cubicBezTo>
                  <a:pt x="5712" y="18504"/>
                  <a:pt x="5742" y="18595"/>
                  <a:pt x="5773" y="18656"/>
                </a:cubicBezTo>
                <a:cubicBezTo>
                  <a:pt x="5773" y="18747"/>
                  <a:pt x="5742" y="18869"/>
                  <a:pt x="5712" y="18960"/>
                </a:cubicBezTo>
                <a:lnTo>
                  <a:pt x="5712" y="18929"/>
                </a:lnTo>
                <a:cubicBezTo>
                  <a:pt x="5712" y="19021"/>
                  <a:pt x="5682" y="19112"/>
                  <a:pt x="5651" y="19203"/>
                </a:cubicBezTo>
                <a:cubicBezTo>
                  <a:pt x="5651" y="18929"/>
                  <a:pt x="5682" y="18626"/>
                  <a:pt x="5712" y="18352"/>
                </a:cubicBezTo>
                <a:close/>
                <a:moveTo>
                  <a:pt x="23456" y="18443"/>
                </a:moveTo>
                <a:cubicBezTo>
                  <a:pt x="23456" y="18626"/>
                  <a:pt x="23456" y="18777"/>
                  <a:pt x="23456" y="18960"/>
                </a:cubicBezTo>
                <a:lnTo>
                  <a:pt x="23456" y="18990"/>
                </a:lnTo>
                <a:lnTo>
                  <a:pt x="23456" y="19264"/>
                </a:lnTo>
                <a:cubicBezTo>
                  <a:pt x="23456" y="19172"/>
                  <a:pt x="23425" y="19081"/>
                  <a:pt x="23395" y="18990"/>
                </a:cubicBezTo>
                <a:cubicBezTo>
                  <a:pt x="23364" y="18808"/>
                  <a:pt x="23304" y="18656"/>
                  <a:pt x="23273" y="18474"/>
                </a:cubicBezTo>
                <a:lnTo>
                  <a:pt x="23334" y="18474"/>
                </a:lnTo>
                <a:cubicBezTo>
                  <a:pt x="23364" y="18474"/>
                  <a:pt x="23395" y="18474"/>
                  <a:pt x="23425" y="18443"/>
                </a:cubicBezTo>
                <a:close/>
                <a:moveTo>
                  <a:pt x="12639" y="17593"/>
                </a:moveTo>
                <a:cubicBezTo>
                  <a:pt x="12639" y="17653"/>
                  <a:pt x="12670" y="17684"/>
                  <a:pt x="12670" y="17744"/>
                </a:cubicBezTo>
                <a:cubicBezTo>
                  <a:pt x="12700" y="17927"/>
                  <a:pt x="12730" y="18109"/>
                  <a:pt x="12730" y="18291"/>
                </a:cubicBezTo>
                <a:cubicBezTo>
                  <a:pt x="12730" y="18383"/>
                  <a:pt x="12730" y="18474"/>
                  <a:pt x="12761" y="18565"/>
                </a:cubicBezTo>
                <a:lnTo>
                  <a:pt x="12730" y="18656"/>
                </a:lnTo>
                <a:cubicBezTo>
                  <a:pt x="12700" y="18777"/>
                  <a:pt x="12670" y="18899"/>
                  <a:pt x="12639" y="19021"/>
                </a:cubicBezTo>
                <a:lnTo>
                  <a:pt x="12578" y="19416"/>
                </a:lnTo>
                <a:cubicBezTo>
                  <a:pt x="12548" y="19294"/>
                  <a:pt x="12518" y="19172"/>
                  <a:pt x="12457" y="19021"/>
                </a:cubicBezTo>
                <a:cubicBezTo>
                  <a:pt x="12427" y="18899"/>
                  <a:pt x="12396" y="18869"/>
                  <a:pt x="12366" y="18777"/>
                </a:cubicBezTo>
                <a:lnTo>
                  <a:pt x="12366" y="18747"/>
                </a:lnTo>
                <a:cubicBezTo>
                  <a:pt x="12366" y="18626"/>
                  <a:pt x="12335" y="18474"/>
                  <a:pt x="12335" y="18352"/>
                </a:cubicBezTo>
                <a:cubicBezTo>
                  <a:pt x="12335" y="18291"/>
                  <a:pt x="12366" y="18231"/>
                  <a:pt x="12366" y="18170"/>
                </a:cubicBezTo>
                <a:lnTo>
                  <a:pt x="12366" y="18139"/>
                </a:lnTo>
                <a:cubicBezTo>
                  <a:pt x="12396" y="18139"/>
                  <a:pt x="12427" y="18109"/>
                  <a:pt x="12427" y="18079"/>
                </a:cubicBezTo>
                <a:cubicBezTo>
                  <a:pt x="12487" y="18048"/>
                  <a:pt x="12487" y="18018"/>
                  <a:pt x="12518" y="17957"/>
                </a:cubicBezTo>
                <a:cubicBezTo>
                  <a:pt x="12548" y="17927"/>
                  <a:pt x="12548" y="17866"/>
                  <a:pt x="12578" y="17805"/>
                </a:cubicBezTo>
                <a:cubicBezTo>
                  <a:pt x="12609" y="17744"/>
                  <a:pt x="12609" y="17653"/>
                  <a:pt x="12639" y="17593"/>
                </a:cubicBezTo>
                <a:close/>
                <a:moveTo>
                  <a:pt x="7991" y="18474"/>
                </a:moveTo>
                <a:lnTo>
                  <a:pt x="8021" y="18565"/>
                </a:lnTo>
                <a:cubicBezTo>
                  <a:pt x="7991" y="18869"/>
                  <a:pt x="7930" y="19203"/>
                  <a:pt x="7900" y="19537"/>
                </a:cubicBezTo>
                <a:cubicBezTo>
                  <a:pt x="7900" y="19416"/>
                  <a:pt x="7900" y="19324"/>
                  <a:pt x="7869" y="19233"/>
                </a:cubicBezTo>
                <a:lnTo>
                  <a:pt x="7869" y="19081"/>
                </a:lnTo>
                <a:cubicBezTo>
                  <a:pt x="7869" y="18990"/>
                  <a:pt x="7900" y="18899"/>
                  <a:pt x="7930" y="18808"/>
                </a:cubicBezTo>
                <a:cubicBezTo>
                  <a:pt x="7930" y="18747"/>
                  <a:pt x="7960" y="18595"/>
                  <a:pt x="7991" y="18474"/>
                </a:cubicBezTo>
                <a:close/>
                <a:moveTo>
                  <a:pt x="13703" y="18565"/>
                </a:moveTo>
                <a:cubicBezTo>
                  <a:pt x="13733" y="18595"/>
                  <a:pt x="13763" y="18626"/>
                  <a:pt x="13794" y="18626"/>
                </a:cubicBezTo>
                <a:lnTo>
                  <a:pt x="13946" y="18626"/>
                </a:lnTo>
                <a:lnTo>
                  <a:pt x="13946" y="18960"/>
                </a:lnTo>
                <a:lnTo>
                  <a:pt x="13946" y="19172"/>
                </a:lnTo>
                <a:cubicBezTo>
                  <a:pt x="13915" y="19294"/>
                  <a:pt x="13855" y="19446"/>
                  <a:pt x="13794" y="19537"/>
                </a:cubicBezTo>
                <a:lnTo>
                  <a:pt x="13794" y="19598"/>
                </a:lnTo>
                <a:cubicBezTo>
                  <a:pt x="13763" y="19537"/>
                  <a:pt x="13703" y="19507"/>
                  <a:pt x="13672" y="19476"/>
                </a:cubicBezTo>
                <a:lnTo>
                  <a:pt x="13672" y="19081"/>
                </a:lnTo>
                <a:cubicBezTo>
                  <a:pt x="13672" y="18960"/>
                  <a:pt x="13703" y="18777"/>
                  <a:pt x="13703" y="18626"/>
                </a:cubicBezTo>
                <a:lnTo>
                  <a:pt x="13672" y="18626"/>
                </a:lnTo>
                <a:lnTo>
                  <a:pt x="13703" y="18565"/>
                </a:lnTo>
                <a:close/>
                <a:moveTo>
                  <a:pt x="26463" y="16468"/>
                </a:moveTo>
                <a:cubicBezTo>
                  <a:pt x="26463" y="16620"/>
                  <a:pt x="26463" y="16772"/>
                  <a:pt x="26494" y="16894"/>
                </a:cubicBezTo>
                <a:cubicBezTo>
                  <a:pt x="26524" y="17046"/>
                  <a:pt x="26494" y="17198"/>
                  <a:pt x="26524" y="17349"/>
                </a:cubicBezTo>
                <a:lnTo>
                  <a:pt x="26585" y="17988"/>
                </a:lnTo>
                <a:cubicBezTo>
                  <a:pt x="26585" y="18170"/>
                  <a:pt x="26615" y="18352"/>
                  <a:pt x="26615" y="18504"/>
                </a:cubicBezTo>
                <a:cubicBezTo>
                  <a:pt x="26615" y="18595"/>
                  <a:pt x="26676" y="18686"/>
                  <a:pt x="26767" y="18717"/>
                </a:cubicBezTo>
                <a:cubicBezTo>
                  <a:pt x="26767" y="18777"/>
                  <a:pt x="26767" y="18869"/>
                  <a:pt x="26737" y="18960"/>
                </a:cubicBezTo>
                <a:lnTo>
                  <a:pt x="26767" y="18960"/>
                </a:lnTo>
                <a:cubicBezTo>
                  <a:pt x="26767" y="19021"/>
                  <a:pt x="26767" y="19081"/>
                  <a:pt x="26767" y="19142"/>
                </a:cubicBezTo>
                <a:lnTo>
                  <a:pt x="26767" y="19598"/>
                </a:lnTo>
                <a:cubicBezTo>
                  <a:pt x="26737" y="19355"/>
                  <a:pt x="26706" y="19081"/>
                  <a:pt x="26646" y="18838"/>
                </a:cubicBezTo>
                <a:cubicBezTo>
                  <a:pt x="26615" y="18656"/>
                  <a:pt x="26555" y="18443"/>
                  <a:pt x="26463" y="18261"/>
                </a:cubicBezTo>
                <a:lnTo>
                  <a:pt x="26463" y="18170"/>
                </a:lnTo>
                <a:lnTo>
                  <a:pt x="26463" y="17532"/>
                </a:lnTo>
                <a:lnTo>
                  <a:pt x="26463" y="16863"/>
                </a:lnTo>
                <a:lnTo>
                  <a:pt x="26463" y="16468"/>
                </a:lnTo>
                <a:close/>
                <a:moveTo>
                  <a:pt x="34879" y="18322"/>
                </a:moveTo>
                <a:cubicBezTo>
                  <a:pt x="34910" y="18352"/>
                  <a:pt x="34910" y="18413"/>
                  <a:pt x="34940" y="18443"/>
                </a:cubicBezTo>
                <a:cubicBezTo>
                  <a:pt x="34940" y="18504"/>
                  <a:pt x="34940" y="18534"/>
                  <a:pt x="34910" y="18565"/>
                </a:cubicBezTo>
                <a:cubicBezTo>
                  <a:pt x="34879" y="18717"/>
                  <a:pt x="34849" y="18869"/>
                  <a:pt x="34849" y="19021"/>
                </a:cubicBezTo>
                <a:cubicBezTo>
                  <a:pt x="34819" y="19172"/>
                  <a:pt x="34788" y="19324"/>
                  <a:pt x="34788" y="19476"/>
                </a:cubicBezTo>
                <a:lnTo>
                  <a:pt x="34788" y="19598"/>
                </a:lnTo>
                <a:cubicBezTo>
                  <a:pt x="34788" y="19355"/>
                  <a:pt x="34758" y="19142"/>
                  <a:pt x="34728" y="18899"/>
                </a:cubicBezTo>
                <a:lnTo>
                  <a:pt x="34728" y="18383"/>
                </a:lnTo>
                <a:cubicBezTo>
                  <a:pt x="34788" y="18383"/>
                  <a:pt x="34819" y="18352"/>
                  <a:pt x="34879" y="18322"/>
                </a:cubicBezTo>
                <a:close/>
                <a:moveTo>
                  <a:pt x="40986" y="15010"/>
                </a:moveTo>
                <a:cubicBezTo>
                  <a:pt x="40986" y="15101"/>
                  <a:pt x="41017" y="15223"/>
                  <a:pt x="41017" y="15314"/>
                </a:cubicBezTo>
                <a:lnTo>
                  <a:pt x="41017" y="15496"/>
                </a:lnTo>
                <a:lnTo>
                  <a:pt x="41017" y="15709"/>
                </a:lnTo>
                <a:lnTo>
                  <a:pt x="41017" y="16347"/>
                </a:lnTo>
                <a:lnTo>
                  <a:pt x="41017" y="16560"/>
                </a:lnTo>
                <a:cubicBezTo>
                  <a:pt x="41017" y="16651"/>
                  <a:pt x="40986" y="16651"/>
                  <a:pt x="40986" y="16711"/>
                </a:cubicBezTo>
                <a:lnTo>
                  <a:pt x="40926" y="17076"/>
                </a:lnTo>
                <a:lnTo>
                  <a:pt x="40895" y="17289"/>
                </a:lnTo>
                <a:cubicBezTo>
                  <a:pt x="40895" y="17349"/>
                  <a:pt x="40895" y="17380"/>
                  <a:pt x="40865" y="17441"/>
                </a:cubicBezTo>
                <a:lnTo>
                  <a:pt x="40804" y="17927"/>
                </a:lnTo>
                <a:cubicBezTo>
                  <a:pt x="40804" y="17988"/>
                  <a:pt x="40804" y="18048"/>
                  <a:pt x="40774" y="18109"/>
                </a:cubicBezTo>
                <a:cubicBezTo>
                  <a:pt x="40743" y="18261"/>
                  <a:pt x="40713" y="18413"/>
                  <a:pt x="40683" y="18565"/>
                </a:cubicBezTo>
                <a:cubicBezTo>
                  <a:pt x="40683" y="18717"/>
                  <a:pt x="40652" y="18777"/>
                  <a:pt x="40652" y="18869"/>
                </a:cubicBezTo>
                <a:cubicBezTo>
                  <a:pt x="40622" y="18990"/>
                  <a:pt x="40591" y="19081"/>
                  <a:pt x="40561" y="19203"/>
                </a:cubicBezTo>
                <a:cubicBezTo>
                  <a:pt x="40531" y="19203"/>
                  <a:pt x="40531" y="19233"/>
                  <a:pt x="40531" y="19264"/>
                </a:cubicBezTo>
                <a:cubicBezTo>
                  <a:pt x="40500" y="19294"/>
                  <a:pt x="40500" y="19324"/>
                  <a:pt x="40470" y="19355"/>
                </a:cubicBezTo>
                <a:lnTo>
                  <a:pt x="40439" y="19507"/>
                </a:lnTo>
                <a:cubicBezTo>
                  <a:pt x="40439" y="19537"/>
                  <a:pt x="40409" y="19567"/>
                  <a:pt x="40409" y="19628"/>
                </a:cubicBezTo>
                <a:cubicBezTo>
                  <a:pt x="40379" y="19416"/>
                  <a:pt x="40318" y="19203"/>
                  <a:pt x="40288" y="18990"/>
                </a:cubicBezTo>
                <a:lnTo>
                  <a:pt x="40257" y="18990"/>
                </a:lnTo>
                <a:lnTo>
                  <a:pt x="40348" y="18443"/>
                </a:lnTo>
                <a:cubicBezTo>
                  <a:pt x="40348" y="18261"/>
                  <a:pt x="40379" y="18079"/>
                  <a:pt x="40409" y="17896"/>
                </a:cubicBezTo>
                <a:cubicBezTo>
                  <a:pt x="40439" y="17744"/>
                  <a:pt x="40470" y="17471"/>
                  <a:pt x="40500" y="17258"/>
                </a:cubicBezTo>
                <a:cubicBezTo>
                  <a:pt x="40561" y="16985"/>
                  <a:pt x="40622" y="16681"/>
                  <a:pt x="40683" y="16377"/>
                </a:cubicBezTo>
                <a:cubicBezTo>
                  <a:pt x="40713" y="16104"/>
                  <a:pt x="40774" y="15861"/>
                  <a:pt x="40834" y="15618"/>
                </a:cubicBezTo>
                <a:lnTo>
                  <a:pt x="40895" y="15344"/>
                </a:lnTo>
                <a:cubicBezTo>
                  <a:pt x="40926" y="15223"/>
                  <a:pt x="40956" y="15101"/>
                  <a:pt x="40986" y="15010"/>
                </a:cubicBezTo>
                <a:close/>
                <a:moveTo>
                  <a:pt x="44632" y="16772"/>
                </a:moveTo>
                <a:lnTo>
                  <a:pt x="44693" y="16985"/>
                </a:lnTo>
                <a:cubicBezTo>
                  <a:pt x="44693" y="17076"/>
                  <a:pt x="44693" y="17137"/>
                  <a:pt x="44723" y="17198"/>
                </a:cubicBezTo>
                <a:cubicBezTo>
                  <a:pt x="44754" y="17319"/>
                  <a:pt x="44784" y="17471"/>
                  <a:pt x="44815" y="17593"/>
                </a:cubicBezTo>
                <a:lnTo>
                  <a:pt x="44845" y="17744"/>
                </a:lnTo>
                <a:lnTo>
                  <a:pt x="44784" y="18139"/>
                </a:lnTo>
                <a:cubicBezTo>
                  <a:pt x="44784" y="18200"/>
                  <a:pt x="44784" y="18291"/>
                  <a:pt x="44754" y="18352"/>
                </a:cubicBezTo>
                <a:cubicBezTo>
                  <a:pt x="44754" y="18443"/>
                  <a:pt x="44723" y="18565"/>
                  <a:pt x="44693" y="18686"/>
                </a:cubicBezTo>
                <a:cubicBezTo>
                  <a:pt x="44663" y="18899"/>
                  <a:pt x="44602" y="19142"/>
                  <a:pt x="44572" y="19385"/>
                </a:cubicBezTo>
                <a:lnTo>
                  <a:pt x="44511" y="19689"/>
                </a:lnTo>
                <a:lnTo>
                  <a:pt x="44511" y="19659"/>
                </a:lnTo>
                <a:lnTo>
                  <a:pt x="44511" y="19081"/>
                </a:lnTo>
                <a:lnTo>
                  <a:pt x="44480" y="18717"/>
                </a:lnTo>
                <a:cubicBezTo>
                  <a:pt x="44480" y="18534"/>
                  <a:pt x="44480" y="18352"/>
                  <a:pt x="44511" y="18139"/>
                </a:cubicBezTo>
                <a:cubicBezTo>
                  <a:pt x="44541" y="17927"/>
                  <a:pt x="44541" y="17836"/>
                  <a:pt x="44541" y="17714"/>
                </a:cubicBezTo>
                <a:lnTo>
                  <a:pt x="44541" y="17501"/>
                </a:lnTo>
                <a:cubicBezTo>
                  <a:pt x="44541" y="17410"/>
                  <a:pt x="44572" y="17319"/>
                  <a:pt x="44572" y="17258"/>
                </a:cubicBezTo>
                <a:cubicBezTo>
                  <a:pt x="44602" y="17106"/>
                  <a:pt x="44632" y="16955"/>
                  <a:pt x="44632" y="16833"/>
                </a:cubicBezTo>
                <a:lnTo>
                  <a:pt x="44632" y="16772"/>
                </a:lnTo>
                <a:close/>
                <a:moveTo>
                  <a:pt x="17288" y="17593"/>
                </a:moveTo>
                <a:lnTo>
                  <a:pt x="17288" y="17593"/>
                </a:lnTo>
                <a:cubicBezTo>
                  <a:pt x="17349" y="17805"/>
                  <a:pt x="17379" y="17957"/>
                  <a:pt x="17409" y="18139"/>
                </a:cubicBezTo>
                <a:lnTo>
                  <a:pt x="17409" y="18109"/>
                </a:lnTo>
                <a:cubicBezTo>
                  <a:pt x="17470" y="18443"/>
                  <a:pt x="17531" y="18777"/>
                  <a:pt x="17561" y="19081"/>
                </a:cubicBezTo>
                <a:lnTo>
                  <a:pt x="17622" y="19719"/>
                </a:lnTo>
                <a:cubicBezTo>
                  <a:pt x="17470" y="19142"/>
                  <a:pt x="17379" y="18565"/>
                  <a:pt x="17318" y="17988"/>
                </a:cubicBezTo>
                <a:cubicBezTo>
                  <a:pt x="17318" y="17866"/>
                  <a:pt x="17288" y="17744"/>
                  <a:pt x="17288" y="17593"/>
                </a:cubicBezTo>
                <a:close/>
                <a:moveTo>
                  <a:pt x="42141" y="18990"/>
                </a:moveTo>
                <a:cubicBezTo>
                  <a:pt x="42171" y="19142"/>
                  <a:pt x="42171" y="19264"/>
                  <a:pt x="42202" y="19416"/>
                </a:cubicBezTo>
                <a:cubicBezTo>
                  <a:pt x="42202" y="19537"/>
                  <a:pt x="42141" y="19628"/>
                  <a:pt x="42111" y="19719"/>
                </a:cubicBezTo>
                <a:lnTo>
                  <a:pt x="42111" y="19537"/>
                </a:lnTo>
                <a:cubicBezTo>
                  <a:pt x="42111" y="19385"/>
                  <a:pt x="42111" y="19203"/>
                  <a:pt x="42141" y="19021"/>
                </a:cubicBezTo>
                <a:lnTo>
                  <a:pt x="42141" y="18990"/>
                </a:lnTo>
                <a:close/>
                <a:moveTo>
                  <a:pt x="4041" y="19476"/>
                </a:moveTo>
                <a:lnTo>
                  <a:pt x="4041" y="19628"/>
                </a:lnTo>
                <a:cubicBezTo>
                  <a:pt x="4011" y="19628"/>
                  <a:pt x="3980" y="19659"/>
                  <a:pt x="3950" y="19689"/>
                </a:cubicBezTo>
                <a:cubicBezTo>
                  <a:pt x="3919" y="19750"/>
                  <a:pt x="3859" y="19811"/>
                  <a:pt x="3828" y="19871"/>
                </a:cubicBezTo>
                <a:cubicBezTo>
                  <a:pt x="3859" y="19811"/>
                  <a:pt x="3889" y="19750"/>
                  <a:pt x="3919" y="19659"/>
                </a:cubicBezTo>
                <a:lnTo>
                  <a:pt x="3919" y="19628"/>
                </a:lnTo>
                <a:cubicBezTo>
                  <a:pt x="3980" y="19598"/>
                  <a:pt x="4011" y="19537"/>
                  <a:pt x="4041" y="19476"/>
                </a:cubicBezTo>
                <a:close/>
                <a:moveTo>
                  <a:pt x="27344" y="18139"/>
                </a:moveTo>
                <a:cubicBezTo>
                  <a:pt x="27375" y="18291"/>
                  <a:pt x="27375" y="18413"/>
                  <a:pt x="27405" y="18565"/>
                </a:cubicBezTo>
                <a:cubicBezTo>
                  <a:pt x="27405" y="18686"/>
                  <a:pt x="27466" y="18929"/>
                  <a:pt x="27466" y="19112"/>
                </a:cubicBezTo>
                <a:lnTo>
                  <a:pt x="27466" y="19294"/>
                </a:lnTo>
                <a:cubicBezTo>
                  <a:pt x="27405" y="19476"/>
                  <a:pt x="27344" y="19659"/>
                  <a:pt x="27314" y="19871"/>
                </a:cubicBezTo>
                <a:lnTo>
                  <a:pt x="27314" y="19476"/>
                </a:lnTo>
                <a:lnTo>
                  <a:pt x="27314" y="19294"/>
                </a:lnTo>
                <a:lnTo>
                  <a:pt x="27314" y="18899"/>
                </a:lnTo>
                <a:cubicBezTo>
                  <a:pt x="27314" y="18747"/>
                  <a:pt x="27314" y="18504"/>
                  <a:pt x="27344" y="18352"/>
                </a:cubicBezTo>
                <a:lnTo>
                  <a:pt x="27344" y="18139"/>
                </a:lnTo>
                <a:close/>
                <a:moveTo>
                  <a:pt x="28894" y="18291"/>
                </a:moveTo>
                <a:cubicBezTo>
                  <a:pt x="28894" y="18443"/>
                  <a:pt x="28924" y="18504"/>
                  <a:pt x="28955" y="18595"/>
                </a:cubicBezTo>
                <a:lnTo>
                  <a:pt x="28955" y="18565"/>
                </a:lnTo>
                <a:lnTo>
                  <a:pt x="29289" y="19324"/>
                </a:lnTo>
                <a:lnTo>
                  <a:pt x="29289" y="19476"/>
                </a:lnTo>
                <a:lnTo>
                  <a:pt x="29319" y="19811"/>
                </a:lnTo>
                <a:cubicBezTo>
                  <a:pt x="29289" y="19780"/>
                  <a:pt x="29228" y="19780"/>
                  <a:pt x="29167" y="19780"/>
                </a:cubicBezTo>
                <a:cubicBezTo>
                  <a:pt x="29137" y="19780"/>
                  <a:pt x="29107" y="19780"/>
                  <a:pt x="29076" y="19811"/>
                </a:cubicBezTo>
                <a:cubicBezTo>
                  <a:pt x="29046" y="19811"/>
                  <a:pt x="29016" y="19871"/>
                  <a:pt x="29016" y="19902"/>
                </a:cubicBezTo>
                <a:lnTo>
                  <a:pt x="29016" y="19750"/>
                </a:lnTo>
                <a:cubicBezTo>
                  <a:pt x="28985" y="19598"/>
                  <a:pt x="28955" y="19446"/>
                  <a:pt x="28924" y="19294"/>
                </a:cubicBezTo>
                <a:cubicBezTo>
                  <a:pt x="28864" y="19172"/>
                  <a:pt x="28833" y="19051"/>
                  <a:pt x="28803" y="18960"/>
                </a:cubicBezTo>
                <a:cubicBezTo>
                  <a:pt x="28803" y="18838"/>
                  <a:pt x="28833" y="18717"/>
                  <a:pt x="28864" y="18595"/>
                </a:cubicBezTo>
                <a:cubicBezTo>
                  <a:pt x="28864" y="18474"/>
                  <a:pt x="28864" y="18383"/>
                  <a:pt x="28894" y="18291"/>
                </a:cubicBezTo>
                <a:close/>
                <a:moveTo>
                  <a:pt x="29927" y="19811"/>
                </a:moveTo>
                <a:cubicBezTo>
                  <a:pt x="29927" y="19841"/>
                  <a:pt x="29957" y="19902"/>
                  <a:pt x="29957" y="19932"/>
                </a:cubicBezTo>
                <a:lnTo>
                  <a:pt x="29927" y="19932"/>
                </a:lnTo>
                <a:lnTo>
                  <a:pt x="29927" y="19811"/>
                </a:lnTo>
                <a:close/>
                <a:moveTo>
                  <a:pt x="9814" y="16438"/>
                </a:moveTo>
                <a:lnTo>
                  <a:pt x="9814" y="16499"/>
                </a:lnTo>
                <a:lnTo>
                  <a:pt x="9814" y="17076"/>
                </a:lnTo>
                <a:lnTo>
                  <a:pt x="9814" y="17593"/>
                </a:lnTo>
                <a:cubicBezTo>
                  <a:pt x="9814" y="17775"/>
                  <a:pt x="9814" y="17866"/>
                  <a:pt x="9783" y="18018"/>
                </a:cubicBezTo>
                <a:lnTo>
                  <a:pt x="9753" y="18322"/>
                </a:lnTo>
                <a:lnTo>
                  <a:pt x="9753" y="18413"/>
                </a:lnTo>
                <a:lnTo>
                  <a:pt x="9753" y="18595"/>
                </a:lnTo>
                <a:lnTo>
                  <a:pt x="9722" y="18929"/>
                </a:lnTo>
                <a:cubicBezTo>
                  <a:pt x="9722" y="19081"/>
                  <a:pt x="9692" y="19233"/>
                  <a:pt x="9692" y="19416"/>
                </a:cubicBezTo>
                <a:cubicBezTo>
                  <a:pt x="9662" y="19567"/>
                  <a:pt x="9631" y="19780"/>
                  <a:pt x="9631" y="19962"/>
                </a:cubicBezTo>
                <a:lnTo>
                  <a:pt x="9631" y="19902"/>
                </a:lnTo>
                <a:lnTo>
                  <a:pt x="9631" y="19355"/>
                </a:lnTo>
                <a:lnTo>
                  <a:pt x="9631" y="19021"/>
                </a:lnTo>
                <a:cubicBezTo>
                  <a:pt x="9631" y="18777"/>
                  <a:pt x="9631" y="18534"/>
                  <a:pt x="9631" y="18322"/>
                </a:cubicBezTo>
                <a:lnTo>
                  <a:pt x="9631" y="18018"/>
                </a:lnTo>
                <a:cubicBezTo>
                  <a:pt x="9662" y="17714"/>
                  <a:pt x="9692" y="17410"/>
                  <a:pt x="9722" y="17137"/>
                </a:cubicBezTo>
                <a:lnTo>
                  <a:pt x="9722" y="17046"/>
                </a:lnTo>
                <a:lnTo>
                  <a:pt x="9753" y="16803"/>
                </a:lnTo>
                <a:cubicBezTo>
                  <a:pt x="9783" y="16681"/>
                  <a:pt x="9783" y="16560"/>
                  <a:pt x="9814" y="16438"/>
                </a:cubicBezTo>
                <a:close/>
                <a:moveTo>
                  <a:pt x="4618" y="18990"/>
                </a:moveTo>
                <a:lnTo>
                  <a:pt x="4649" y="19021"/>
                </a:lnTo>
                <a:cubicBezTo>
                  <a:pt x="4709" y="19112"/>
                  <a:pt x="4740" y="19172"/>
                  <a:pt x="4770" y="19264"/>
                </a:cubicBezTo>
                <a:cubicBezTo>
                  <a:pt x="4770" y="19507"/>
                  <a:pt x="4770" y="19750"/>
                  <a:pt x="4770" y="19993"/>
                </a:cubicBezTo>
                <a:cubicBezTo>
                  <a:pt x="4740" y="19871"/>
                  <a:pt x="4679" y="19780"/>
                  <a:pt x="4618" y="19719"/>
                </a:cubicBezTo>
                <a:cubicBezTo>
                  <a:pt x="4588" y="19689"/>
                  <a:pt x="4527" y="19659"/>
                  <a:pt x="4497" y="19628"/>
                </a:cubicBezTo>
                <a:lnTo>
                  <a:pt x="4436" y="19598"/>
                </a:lnTo>
                <a:cubicBezTo>
                  <a:pt x="4436" y="19567"/>
                  <a:pt x="4436" y="19537"/>
                  <a:pt x="4436" y="19507"/>
                </a:cubicBezTo>
                <a:cubicBezTo>
                  <a:pt x="4466" y="19446"/>
                  <a:pt x="4497" y="19355"/>
                  <a:pt x="4497" y="19264"/>
                </a:cubicBezTo>
                <a:cubicBezTo>
                  <a:pt x="4527" y="19172"/>
                  <a:pt x="4588" y="19172"/>
                  <a:pt x="4588" y="19142"/>
                </a:cubicBezTo>
                <a:cubicBezTo>
                  <a:pt x="4588" y="19081"/>
                  <a:pt x="4618" y="19021"/>
                  <a:pt x="4618" y="18990"/>
                </a:cubicBezTo>
                <a:close/>
                <a:moveTo>
                  <a:pt x="14979" y="16499"/>
                </a:moveTo>
                <a:cubicBezTo>
                  <a:pt x="14979" y="16681"/>
                  <a:pt x="14979" y="16863"/>
                  <a:pt x="15039" y="17015"/>
                </a:cubicBezTo>
                <a:cubicBezTo>
                  <a:pt x="15039" y="17106"/>
                  <a:pt x="15039" y="17167"/>
                  <a:pt x="15039" y="17258"/>
                </a:cubicBezTo>
                <a:lnTo>
                  <a:pt x="15100" y="17744"/>
                </a:lnTo>
                <a:cubicBezTo>
                  <a:pt x="15161" y="17927"/>
                  <a:pt x="15191" y="18109"/>
                  <a:pt x="15222" y="18291"/>
                </a:cubicBezTo>
                <a:lnTo>
                  <a:pt x="15161" y="18291"/>
                </a:lnTo>
                <a:cubicBezTo>
                  <a:pt x="15191" y="18534"/>
                  <a:pt x="15252" y="18777"/>
                  <a:pt x="15283" y="19021"/>
                </a:cubicBezTo>
                <a:cubicBezTo>
                  <a:pt x="15283" y="19112"/>
                  <a:pt x="15313" y="19203"/>
                  <a:pt x="15343" y="19294"/>
                </a:cubicBezTo>
                <a:lnTo>
                  <a:pt x="15434" y="19780"/>
                </a:lnTo>
                <a:lnTo>
                  <a:pt x="15434" y="19811"/>
                </a:lnTo>
                <a:cubicBezTo>
                  <a:pt x="15434" y="19871"/>
                  <a:pt x="15374" y="19932"/>
                  <a:pt x="15374" y="19993"/>
                </a:cubicBezTo>
                <a:cubicBezTo>
                  <a:pt x="15313" y="19871"/>
                  <a:pt x="15252" y="19780"/>
                  <a:pt x="15222" y="19659"/>
                </a:cubicBezTo>
                <a:cubicBezTo>
                  <a:pt x="15222" y="19567"/>
                  <a:pt x="15191" y="19476"/>
                  <a:pt x="15191" y="19385"/>
                </a:cubicBezTo>
                <a:lnTo>
                  <a:pt x="15039" y="18291"/>
                </a:lnTo>
                <a:cubicBezTo>
                  <a:pt x="15039" y="18079"/>
                  <a:pt x="15039" y="17866"/>
                  <a:pt x="15009" y="17653"/>
                </a:cubicBezTo>
                <a:lnTo>
                  <a:pt x="14979" y="17228"/>
                </a:lnTo>
                <a:lnTo>
                  <a:pt x="14979" y="17046"/>
                </a:lnTo>
                <a:lnTo>
                  <a:pt x="14979" y="16529"/>
                </a:lnTo>
                <a:lnTo>
                  <a:pt x="14979" y="16499"/>
                </a:lnTo>
                <a:close/>
                <a:moveTo>
                  <a:pt x="45301" y="18990"/>
                </a:moveTo>
                <a:lnTo>
                  <a:pt x="45331" y="19051"/>
                </a:lnTo>
                <a:cubicBezTo>
                  <a:pt x="45331" y="19051"/>
                  <a:pt x="45331" y="19051"/>
                  <a:pt x="45361" y="19081"/>
                </a:cubicBezTo>
                <a:cubicBezTo>
                  <a:pt x="45392" y="19081"/>
                  <a:pt x="45392" y="19112"/>
                  <a:pt x="45422" y="19112"/>
                </a:cubicBezTo>
                <a:lnTo>
                  <a:pt x="45574" y="19112"/>
                </a:lnTo>
                <a:lnTo>
                  <a:pt x="45574" y="19172"/>
                </a:lnTo>
                <a:cubicBezTo>
                  <a:pt x="45544" y="19264"/>
                  <a:pt x="45513" y="19324"/>
                  <a:pt x="45513" y="19416"/>
                </a:cubicBezTo>
                <a:cubicBezTo>
                  <a:pt x="45483" y="19507"/>
                  <a:pt x="45453" y="19689"/>
                  <a:pt x="45422" y="19811"/>
                </a:cubicBezTo>
                <a:lnTo>
                  <a:pt x="45331" y="20084"/>
                </a:lnTo>
                <a:cubicBezTo>
                  <a:pt x="45331" y="20054"/>
                  <a:pt x="45301" y="20054"/>
                  <a:pt x="45270" y="20054"/>
                </a:cubicBezTo>
                <a:lnTo>
                  <a:pt x="45210" y="20054"/>
                </a:lnTo>
                <a:lnTo>
                  <a:pt x="45210" y="19962"/>
                </a:lnTo>
                <a:cubicBezTo>
                  <a:pt x="45240" y="19811"/>
                  <a:pt x="45270" y="19659"/>
                  <a:pt x="45270" y="19507"/>
                </a:cubicBezTo>
                <a:cubicBezTo>
                  <a:pt x="45301" y="19355"/>
                  <a:pt x="45301" y="19172"/>
                  <a:pt x="45301" y="18990"/>
                </a:cubicBezTo>
                <a:close/>
                <a:moveTo>
                  <a:pt x="13672" y="20054"/>
                </a:moveTo>
                <a:cubicBezTo>
                  <a:pt x="13672" y="20054"/>
                  <a:pt x="13703" y="20084"/>
                  <a:pt x="13703" y="20114"/>
                </a:cubicBezTo>
                <a:lnTo>
                  <a:pt x="13672" y="20114"/>
                </a:lnTo>
                <a:lnTo>
                  <a:pt x="13672" y="20054"/>
                </a:lnTo>
                <a:close/>
                <a:moveTo>
                  <a:pt x="45939" y="19324"/>
                </a:moveTo>
                <a:lnTo>
                  <a:pt x="45969" y="19841"/>
                </a:lnTo>
                <a:lnTo>
                  <a:pt x="45969" y="19871"/>
                </a:lnTo>
                <a:cubicBezTo>
                  <a:pt x="45969" y="19902"/>
                  <a:pt x="45939" y="20023"/>
                  <a:pt x="45908" y="20084"/>
                </a:cubicBezTo>
                <a:lnTo>
                  <a:pt x="45878" y="20175"/>
                </a:lnTo>
                <a:cubicBezTo>
                  <a:pt x="45848" y="20145"/>
                  <a:pt x="45848" y="20114"/>
                  <a:pt x="45817" y="20114"/>
                </a:cubicBezTo>
                <a:lnTo>
                  <a:pt x="45756" y="20084"/>
                </a:lnTo>
                <a:lnTo>
                  <a:pt x="45787" y="19871"/>
                </a:lnTo>
                <a:cubicBezTo>
                  <a:pt x="45817" y="19750"/>
                  <a:pt x="45878" y="19598"/>
                  <a:pt x="45908" y="19476"/>
                </a:cubicBezTo>
                <a:lnTo>
                  <a:pt x="45939" y="19324"/>
                </a:lnTo>
                <a:close/>
                <a:moveTo>
                  <a:pt x="16467" y="18534"/>
                </a:moveTo>
                <a:cubicBezTo>
                  <a:pt x="16498" y="18626"/>
                  <a:pt x="16559" y="18717"/>
                  <a:pt x="16589" y="18838"/>
                </a:cubicBezTo>
                <a:cubicBezTo>
                  <a:pt x="16619" y="18929"/>
                  <a:pt x="16650" y="18990"/>
                  <a:pt x="16680" y="19081"/>
                </a:cubicBezTo>
                <a:cubicBezTo>
                  <a:pt x="16711" y="19142"/>
                  <a:pt x="16680" y="19142"/>
                  <a:pt x="16680" y="19203"/>
                </a:cubicBezTo>
                <a:lnTo>
                  <a:pt x="16680" y="19689"/>
                </a:lnTo>
                <a:cubicBezTo>
                  <a:pt x="16650" y="19689"/>
                  <a:pt x="16619" y="19719"/>
                  <a:pt x="16619" y="19750"/>
                </a:cubicBezTo>
                <a:lnTo>
                  <a:pt x="16589" y="19811"/>
                </a:lnTo>
                <a:cubicBezTo>
                  <a:pt x="16559" y="19841"/>
                  <a:pt x="16559" y="19871"/>
                  <a:pt x="16559" y="19932"/>
                </a:cubicBezTo>
                <a:cubicBezTo>
                  <a:pt x="16528" y="19962"/>
                  <a:pt x="16528" y="20023"/>
                  <a:pt x="16528" y="20054"/>
                </a:cubicBezTo>
                <a:cubicBezTo>
                  <a:pt x="16528" y="20114"/>
                  <a:pt x="16528" y="20145"/>
                  <a:pt x="16498" y="20205"/>
                </a:cubicBezTo>
                <a:lnTo>
                  <a:pt x="16498" y="20145"/>
                </a:lnTo>
                <a:cubicBezTo>
                  <a:pt x="16498" y="20054"/>
                  <a:pt x="16467" y="19962"/>
                  <a:pt x="16467" y="19871"/>
                </a:cubicBezTo>
                <a:lnTo>
                  <a:pt x="16467" y="19385"/>
                </a:lnTo>
                <a:lnTo>
                  <a:pt x="16467" y="18534"/>
                </a:lnTo>
                <a:close/>
                <a:moveTo>
                  <a:pt x="21610" y="19879"/>
                </a:moveTo>
                <a:lnTo>
                  <a:pt x="21633" y="19902"/>
                </a:lnTo>
                <a:cubicBezTo>
                  <a:pt x="21633" y="19993"/>
                  <a:pt x="21633" y="20084"/>
                  <a:pt x="21602" y="20205"/>
                </a:cubicBezTo>
                <a:lnTo>
                  <a:pt x="21602" y="20054"/>
                </a:lnTo>
                <a:lnTo>
                  <a:pt x="21602" y="19932"/>
                </a:lnTo>
                <a:cubicBezTo>
                  <a:pt x="21605" y="19914"/>
                  <a:pt x="21607" y="19897"/>
                  <a:pt x="21610" y="19879"/>
                </a:cubicBezTo>
                <a:close/>
                <a:moveTo>
                  <a:pt x="24367" y="18717"/>
                </a:moveTo>
                <a:lnTo>
                  <a:pt x="24367" y="18717"/>
                </a:lnTo>
                <a:cubicBezTo>
                  <a:pt x="24428" y="18808"/>
                  <a:pt x="24489" y="18929"/>
                  <a:pt x="24519" y="19021"/>
                </a:cubicBezTo>
                <a:cubicBezTo>
                  <a:pt x="24580" y="19203"/>
                  <a:pt x="24640" y="19385"/>
                  <a:pt x="24671" y="19567"/>
                </a:cubicBezTo>
                <a:cubicBezTo>
                  <a:pt x="24701" y="19719"/>
                  <a:pt x="24732" y="19841"/>
                  <a:pt x="24732" y="19993"/>
                </a:cubicBezTo>
                <a:lnTo>
                  <a:pt x="24732" y="20236"/>
                </a:lnTo>
                <a:lnTo>
                  <a:pt x="24397" y="19355"/>
                </a:lnTo>
                <a:lnTo>
                  <a:pt x="24397" y="19324"/>
                </a:lnTo>
                <a:lnTo>
                  <a:pt x="24397" y="19294"/>
                </a:lnTo>
                <a:cubicBezTo>
                  <a:pt x="24397" y="19112"/>
                  <a:pt x="24397" y="18899"/>
                  <a:pt x="24367" y="18717"/>
                </a:cubicBezTo>
                <a:close/>
                <a:moveTo>
                  <a:pt x="12001" y="20145"/>
                </a:moveTo>
                <a:lnTo>
                  <a:pt x="12001" y="20236"/>
                </a:lnTo>
                <a:cubicBezTo>
                  <a:pt x="12001" y="20236"/>
                  <a:pt x="12001" y="20266"/>
                  <a:pt x="12001" y="20297"/>
                </a:cubicBezTo>
                <a:lnTo>
                  <a:pt x="11971" y="20297"/>
                </a:lnTo>
                <a:lnTo>
                  <a:pt x="12001" y="20145"/>
                </a:lnTo>
                <a:close/>
                <a:moveTo>
                  <a:pt x="38617" y="16955"/>
                </a:moveTo>
                <a:cubicBezTo>
                  <a:pt x="38647" y="16955"/>
                  <a:pt x="38677" y="16985"/>
                  <a:pt x="38738" y="16985"/>
                </a:cubicBezTo>
                <a:lnTo>
                  <a:pt x="38860" y="17076"/>
                </a:lnTo>
                <a:cubicBezTo>
                  <a:pt x="38829" y="17319"/>
                  <a:pt x="38799" y="17562"/>
                  <a:pt x="38768" y="17775"/>
                </a:cubicBezTo>
                <a:cubicBezTo>
                  <a:pt x="38768" y="17927"/>
                  <a:pt x="38738" y="18079"/>
                  <a:pt x="38708" y="18261"/>
                </a:cubicBezTo>
                <a:cubicBezTo>
                  <a:pt x="38708" y="18534"/>
                  <a:pt x="38677" y="18808"/>
                  <a:pt x="38647" y="19112"/>
                </a:cubicBezTo>
                <a:lnTo>
                  <a:pt x="38617" y="19476"/>
                </a:lnTo>
                <a:lnTo>
                  <a:pt x="38617" y="19598"/>
                </a:lnTo>
                <a:lnTo>
                  <a:pt x="38586" y="20357"/>
                </a:lnTo>
                <a:cubicBezTo>
                  <a:pt x="38556" y="20084"/>
                  <a:pt x="38556" y="19811"/>
                  <a:pt x="38556" y="19507"/>
                </a:cubicBezTo>
                <a:cubicBezTo>
                  <a:pt x="38556" y="19233"/>
                  <a:pt x="38556" y="19021"/>
                  <a:pt x="38556" y="18777"/>
                </a:cubicBezTo>
                <a:cubicBezTo>
                  <a:pt x="38556" y="18383"/>
                  <a:pt x="38556" y="18048"/>
                  <a:pt x="38586" y="17684"/>
                </a:cubicBezTo>
                <a:lnTo>
                  <a:pt x="38586" y="17349"/>
                </a:lnTo>
                <a:cubicBezTo>
                  <a:pt x="38586" y="17258"/>
                  <a:pt x="38617" y="17106"/>
                  <a:pt x="38617" y="16955"/>
                </a:cubicBezTo>
                <a:close/>
                <a:moveTo>
                  <a:pt x="25096" y="19841"/>
                </a:moveTo>
                <a:cubicBezTo>
                  <a:pt x="25127" y="20023"/>
                  <a:pt x="25157" y="20236"/>
                  <a:pt x="25157" y="20388"/>
                </a:cubicBezTo>
                <a:lnTo>
                  <a:pt x="25127" y="20388"/>
                </a:lnTo>
                <a:cubicBezTo>
                  <a:pt x="25127" y="20376"/>
                  <a:pt x="25127" y="20366"/>
                  <a:pt x="25127" y="20357"/>
                </a:cubicBezTo>
                <a:cubicBezTo>
                  <a:pt x="25127" y="20236"/>
                  <a:pt x="25096" y="20114"/>
                  <a:pt x="25096" y="19993"/>
                </a:cubicBezTo>
                <a:lnTo>
                  <a:pt x="25096" y="19841"/>
                </a:lnTo>
                <a:close/>
                <a:moveTo>
                  <a:pt x="8234" y="19780"/>
                </a:moveTo>
                <a:lnTo>
                  <a:pt x="8234" y="20054"/>
                </a:lnTo>
                <a:lnTo>
                  <a:pt x="8234" y="20297"/>
                </a:lnTo>
                <a:lnTo>
                  <a:pt x="8234" y="20479"/>
                </a:lnTo>
                <a:lnTo>
                  <a:pt x="8143" y="20388"/>
                </a:lnTo>
                <a:cubicBezTo>
                  <a:pt x="8112" y="20357"/>
                  <a:pt x="8112" y="20357"/>
                  <a:pt x="8082" y="20357"/>
                </a:cubicBezTo>
                <a:cubicBezTo>
                  <a:pt x="8112" y="20327"/>
                  <a:pt x="8112" y="20297"/>
                  <a:pt x="8112" y="20266"/>
                </a:cubicBezTo>
                <a:lnTo>
                  <a:pt x="8173" y="20236"/>
                </a:lnTo>
                <a:cubicBezTo>
                  <a:pt x="8173" y="20175"/>
                  <a:pt x="8173" y="20145"/>
                  <a:pt x="8173" y="20114"/>
                </a:cubicBezTo>
                <a:cubicBezTo>
                  <a:pt x="8173" y="20084"/>
                  <a:pt x="8173" y="20023"/>
                  <a:pt x="8203" y="19993"/>
                </a:cubicBezTo>
                <a:cubicBezTo>
                  <a:pt x="8234" y="19932"/>
                  <a:pt x="8203" y="19841"/>
                  <a:pt x="8234" y="19780"/>
                </a:cubicBezTo>
                <a:close/>
                <a:moveTo>
                  <a:pt x="14310" y="19416"/>
                </a:moveTo>
                <a:lnTo>
                  <a:pt x="14341" y="19446"/>
                </a:lnTo>
                <a:lnTo>
                  <a:pt x="14371" y="19476"/>
                </a:lnTo>
                <a:cubicBezTo>
                  <a:pt x="14432" y="19598"/>
                  <a:pt x="14432" y="19689"/>
                  <a:pt x="14432" y="19780"/>
                </a:cubicBezTo>
                <a:lnTo>
                  <a:pt x="14432" y="19993"/>
                </a:lnTo>
                <a:cubicBezTo>
                  <a:pt x="14432" y="20145"/>
                  <a:pt x="14432" y="20297"/>
                  <a:pt x="14462" y="20449"/>
                </a:cubicBezTo>
                <a:cubicBezTo>
                  <a:pt x="14462" y="20479"/>
                  <a:pt x="14462" y="20509"/>
                  <a:pt x="14462" y="20540"/>
                </a:cubicBezTo>
                <a:cubicBezTo>
                  <a:pt x="14432" y="20509"/>
                  <a:pt x="14371" y="20479"/>
                  <a:pt x="14310" y="20479"/>
                </a:cubicBezTo>
                <a:lnTo>
                  <a:pt x="14310" y="20357"/>
                </a:lnTo>
                <a:lnTo>
                  <a:pt x="14310" y="19416"/>
                </a:lnTo>
                <a:close/>
                <a:moveTo>
                  <a:pt x="12396" y="20084"/>
                </a:moveTo>
                <a:cubicBezTo>
                  <a:pt x="12396" y="20205"/>
                  <a:pt x="12427" y="20327"/>
                  <a:pt x="12427" y="20418"/>
                </a:cubicBezTo>
                <a:lnTo>
                  <a:pt x="12396" y="20570"/>
                </a:lnTo>
                <a:lnTo>
                  <a:pt x="12396" y="20388"/>
                </a:lnTo>
                <a:lnTo>
                  <a:pt x="12396" y="20266"/>
                </a:lnTo>
                <a:lnTo>
                  <a:pt x="12396" y="20205"/>
                </a:lnTo>
                <a:lnTo>
                  <a:pt x="12396" y="20084"/>
                </a:lnTo>
                <a:close/>
                <a:moveTo>
                  <a:pt x="36307" y="20457"/>
                </a:moveTo>
                <a:cubicBezTo>
                  <a:pt x="36307" y="20465"/>
                  <a:pt x="36307" y="20472"/>
                  <a:pt x="36307" y="20479"/>
                </a:cubicBezTo>
                <a:lnTo>
                  <a:pt x="36307" y="20570"/>
                </a:lnTo>
                <a:cubicBezTo>
                  <a:pt x="36307" y="20531"/>
                  <a:pt x="36307" y="20493"/>
                  <a:pt x="36307" y="20457"/>
                </a:cubicBezTo>
                <a:close/>
                <a:moveTo>
                  <a:pt x="40136" y="20114"/>
                </a:moveTo>
                <a:cubicBezTo>
                  <a:pt x="40136" y="20175"/>
                  <a:pt x="40166" y="20236"/>
                  <a:pt x="40196" y="20297"/>
                </a:cubicBezTo>
                <a:lnTo>
                  <a:pt x="40196" y="20357"/>
                </a:lnTo>
                <a:cubicBezTo>
                  <a:pt x="40166" y="20418"/>
                  <a:pt x="40136" y="20509"/>
                  <a:pt x="40105" y="20570"/>
                </a:cubicBezTo>
                <a:lnTo>
                  <a:pt x="40136" y="20114"/>
                </a:lnTo>
                <a:close/>
                <a:moveTo>
                  <a:pt x="45210" y="20540"/>
                </a:moveTo>
                <a:lnTo>
                  <a:pt x="45210" y="20570"/>
                </a:lnTo>
                <a:cubicBezTo>
                  <a:pt x="45210" y="20570"/>
                  <a:pt x="45210" y="20600"/>
                  <a:pt x="45179" y="20631"/>
                </a:cubicBezTo>
                <a:cubicBezTo>
                  <a:pt x="45179" y="20600"/>
                  <a:pt x="45179" y="20570"/>
                  <a:pt x="45210" y="20540"/>
                </a:cubicBezTo>
                <a:close/>
                <a:moveTo>
                  <a:pt x="12852" y="19962"/>
                </a:moveTo>
                <a:lnTo>
                  <a:pt x="12852" y="20175"/>
                </a:lnTo>
                <a:lnTo>
                  <a:pt x="12822" y="20297"/>
                </a:lnTo>
                <a:lnTo>
                  <a:pt x="12761" y="20661"/>
                </a:lnTo>
                <a:cubicBezTo>
                  <a:pt x="12761" y="20570"/>
                  <a:pt x="12761" y="20509"/>
                  <a:pt x="12761" y="20449"/>
                </a:cubicBezTo>
                <a:lnTo>
                  <a:pt x="12852" y="19962"/>
                </a:lnTo>
                <a:close/>
                <a:moveTo>
                  <a:pt x="41138" y="19719"/>
                </a:moveTo>
                <a:lnTo>
                  <a:pt x="41199" y="19780"/>
                </a:lnTo>
                <a:lnTo>
                  <a:pt x="41199" y="19811"/>
                </a:lnTo>
                <a:lnTo>
                  <a:pt x="41138" y="20236"/>
                </a:lnTo>
                <a:cubicBezTo>
                  <a:pt x="41138" y="20297"/>
                  <a:pt x="41138" y="20357"/>
                  <a:pt x="41138" y="20418"/>
                </a:cubicBezTo>
                <a:lnTo>
                  <a:pt x="41078" y="20783"/>
                </a:lnTo>
                <a:lnTo>
                  <a:pt x="41078" y="20449"/>
                </a:lnTo>
                <a:lnTo>
                  <a:pt x="41108" y="20327"/>
                </a:lnTo>
                <a:lnTo>
                  <a:pt x="41108" y="20023"/>
                </a:lnTo>
                <a:lnTo>
                  <a:pt x="41108" y="19932"/>
                </a:lnTo>
                <a:cubicBezTo>
                  <a:pt x="41108" y="19871"/>
                  <a:pt x="41138" y="19780"/>
                  <a:pt x="41138" y="19719"/>
                </a:cubicBezTo>
                <a:close/>
                <a:moveTo>
                  <a:pt x="15678" y="20631"/>
                </a:moveTo>
                <a:lnTo>
                  <a:pt x="15708" y="20661"/>
                </a:lnTo>
                <a:lnTo>
                  <a:pt x="15678" y="20752"/>
                </a:lnTo>
                <a:cubicBezTo>
                  <a:pt x="15678" y="20783"/>
                  <a:pt x="15678" y="20813"/>
                  <a:pt x="15647" y="20844"/>
                </a:cubicBezTo>
                <a:cubicBezTo>
                  <a:pt x="15647" y="20752"/>
                  <a:pt x="15678" y="20692"/>
                  <a:pt x="15678" y="20631"/>
                </a:cubicBezTo>
                <a:close/>
                <a:moveTo>
                  <a:pt x="8933" y="19233"/>
                </a:moveTo>
                <a:lnTo>
                  <a:pt x="8963" y="19476"/>
                </a:lnTo>
                <a:cubicBezTo>
                  <a:pt x="8963" y="19567"/>
                  <a:pt x="8993" y="19659"/>
                  <a:pt x="8993" y="19780"/>
                </a:cubicBezTo>
                <a:cubicBezTo>
                  <a:pt x="8993" y="19871"/>
                  <a:pt x="8993" y="20084"/>
                  <a:pt x="9024" y="20236"/>
                </a:cubicBezTo>
                <a:cubicBezTo>
                  <a:pt x="8933" y="20236"/>
                  <a:pt x="8872" y="20297"/>
                  <a:pt x="8811" y="20357"/>
                </a:cubicBezTo>
                <a:cubicBezTo>
                  <a:pt x="8781" y="20388"/>
                  <a:pt x="8781" y="20418"/>
                  <a:pt x="8750" y="20449"/>
                </a:cubicBezTo>
                <a:cubicBezTo>
                  <a:pt x="8750" y="20509"/>
                  <a:pt x="8750" y="20540"/>
                  <a:pt x="8750" y="20570"/>
                </a:cubicBezTo>
                <a:lnTo>
                  <a:pt x="8689" y="20874"/>
                </a:lnTo>
                <a:lnTo>
                  <a:pt x="8689" y="20661"/>
                </a:lnTo>
                <a:cubicBezTo>
                  <a:pt x="8750" y="20509"/>
                  <a:pt x="8750" y="20357"/>
                  <a:pt x="8750" y="20205"/>
                </a:cubicBezTo>
                <a:cubicBezTo>
                  <a:pt x="8750" y="20084"/>
                  <a:pt x="8750" y="19993"/>
                  <a:pt x="8781" y="19902"/>
                </a:cubicBezTo>
                <a:lnTo>
                  <a:pt x="8781" y="19841"/>
                </a:lnTo>
                <a:lnTo>
                  <a:pt x="8811" y="19841"/>
                </a:lnTo>
                <a:cubicBezTo>
                  <a:pt x="8841" y="19811"/>
                  <a:pt x="8872" y="19811"/>
                  <a:pt x="8872" y="19780"/>
                </a:cubicBezTo>
                <a:cubicBezTo>
                  <a:pt x="8902" y="19750"/>
                  <a:pt x="8902" y="19719"/>
                  <a:pt x="8902" y="19689"/>
                </a:cubicBezTo>
                <a:cubicBezTo>
                  <a:pt x="8933" y="19628"/>
                  <a:pt x="8933" y="19537"/>
                  <a:pt x="8933" y="19476"/>
                </a:cubicBezTo>
                <a:lnTo>
                  <a:pt x="8933" y="19324"/>
                </a:lnTo>
                <a:lnTo>
                  <a:pt x="8933" y="19233"/>
                </a:lnTo>
                <a:close/>
                <a:moveTo>
                  <a:pt x="6046" y="19294"/>
                </a:moveTo>
                <a:lnTo>
                  <a:pt x="6046" y="19324"/>
                </a:lnTo>
                <a:lnTo>
                  <a:pt x="6046" y="19719"/>
                </a:lnTo>
                <a:lnTo>
                  <a:pt x="6046" y="19871"/>
                </a:lnTo>
                <a:lnTo>
                  <a:pt x="6046" y="20236"/>
                </a:lnTo>
                <a:lnTo>
                  <a:pt x="6046" y="20631"/>
                </a:lnTo>
                <a:lnTo>
                  <a:pt x="6046" y="20661"/>
                </a:lnTo>
                <a:cubicBezTo>
                  <a:pt x="6046" y="20692"/>
                  <a:pt x="6046" y="20752"/>
                  <a:pt x="6016" y="20783"/>
                </a:cubicBezTo>
                <a:cubicBezTo>
                  <a:pt x="6016" y="20844"/>
                  <a:pt x="5985" y="20904"/>
                  <a:pt x="5985" y="20965"/>
                </a:cubicBezTo>
                <a:cubicBezTo>
                  <a:pt x="5925" y="20752"/>
                  <a:pt x="5864" y="20570"/>
                  <a:pt x="5833" y="20357"/>
                </a:cubicBezTo>
                <a:lnTo>
                  <a:pt x="5833" y="20297"/>
                </a:lnTo>
                <a:cubicBezTo>
                  <a:pt x="5864" y="20175"/>
                  <a:pt x="5894" y="20023"/>
                  <a:pt x="5925" y="19902"/>
                </a:cubicBezTo>
                <a:cubicBezTo>
                  <a:pt x="5955" y="19719"/>
                  <a:pt x="5985" y="19567"/>
                  <a:pt x="6016" y="19416"/>
                </a:cubicBezTo>
                <a:cubicBezTo>
                  <a:pt x="6016" y="19385"/>
                  <a:pt x="6016" y="19324"/>
                  <a:pt x="6016" y="19294"/>
                </a:cubicBezTo>
                <a:close/>
                <a:moveTo>
                  <a:pt x="37310" y="18888"/>
                </a:moveTo>
                <a:lnTo>
                  <a:pt x="37310" y="18899"/>
                </a:lnTo>
                <a:cubicBezTo>
                  <a:pt x="37310" y="19051"/>
                  <a:pt x="37280" y="19233"/>
                  <a:pt x="37280" y="19416"/>
                </a:cubicBezTo>
                <a:cubicBezTo>
                  <a:pt x="37249" y="19567"/>
                  <a:pt x="37249" y="19719"/>
                  <a:pt x="37219" y="19841"/>
                </a:cubicBezTo>
                <a:cubicBezTo>
                  <a:pt x="37189" y="20084"/>
                  <a:pt x="37158" y="20297"/>
                  <a:pt x="37128" y="20540"/>
                </a:cubicBezTo>
                <a:lnTo>
                  <a:pt x="37097" y="20722"/>
                </a:lnTo>
                <a:cubicBezTo>
                  <a:pt x="37097" y="20783"/>
                  <a:pt x="37067" y="20844"/>
                  <a:pt x="37037" y="20935"/>
                </a:cubicBezTo>
                <a:cubicBezTo>
                  <a:pt x="37006" y="20935"/>
                  <a:pt x="37006" y="20935"/>
                  <a:pt x="36976" y="20965"/>
                </a:cubicBezTo>
                <a:lnTo>
                  <a:pt x="36945" y="20965"/>
                </a:lnTo>
                <a:lnTo>
                  <a:pt x="36945" y="20388"/>
                </a:lnTo>
                <a:lnTo>
                  <a:pt x="36945" y="20054"/>
                </a:lnTo>
                <a:cubicBezTo>
                  <a:pt x="37059" y="19657"/>
                  <a:pt x="37172" y="19260"/>
                  <a:pt x="37310" y="18888"/>
                </a:cubicBezTo>
                <a:close/>
                <a:moveTo>
                  <a:pt x="44875" y="19780"/>
                </a:moveTo>
                <a:cubicBezTo>
                  <a:pt x="44875" y="19871"/>
                  <a:pt x="44845" y="19962"/>
                  <a:pt x="44845" y="20023"/>
                </a:cubicBezTo>
                <a:cubicBezTo>
                  <a:pt x="44784" y="20266"/>
                  <a:pt x="44754" y="20479"/>
                  <a:pt x="44693" y="20692"/>
                </a:cubicBezTo>
                <a:cubicBezTo>
                  <a:pt x="44693" y="20752"/>
                  <a:pt x="44663" y="20813"/>
                  <a:pt x="44632" y="20874"/>
                </a:cubicBezTo>
                <a:lnTo>
                  <a:pt x="44602" y="21026"/>
                </a:lnTo>
                <a:cubicBezTo>
                  <a:pt x="44572" y="20844"/>
                  <a:pt x="44572" y="20692"/>
                  <a:pt x="44541" y="20509"/>
                </a:cubicBezTo>
                <a:lnTo>
                  <a:pt x="44541" y="20297"/>
                </a:lnTo>
                <a:lnTo>
                  <a:pt x="44572" y="20297"/>
                </a:lnTo>
                <a:cubicBezTo>
                  <a:pt x="44602" y="20297"/>
                  <a:pt x="44632" y="20297"/>
                  <a:pt x="44663" y="20266"/>
                </a:cubicBezTo>
                <a:cubicBezTo>
                  <a:pt x="44693" y="20236"/>
                  <a:pt x="44723" y="20205"/>
                  <a:pt x="44754" y="20175"/>
                </a:cubicBezTo>
                <a:cubicBezTo>
                  <a:pt x="44784" y="20145"/>
                  <a:pt x="44784" y="20114"/>
                  <a:pt x="44815" y="20054"/>
                </a:cubicBezTo>
                <a:cubicBezTo>
                  <a:pt x="44815" y="19962"/>
                  <a:pt x="44845" y="19871"/>
                  <a:pt x="44875" y="19780"/>
                </a:cubicBezTo>
                <a:close/>
                <a:moveTo>
                  <a:pt x="39315" y="20266"/>
                </a:moveTo>
                <a:lnTo>
                  <a:pt x="39315" y="20388"/>
                </a:lnTo>
                <a:cubicBezTo>
                  <a:pt x="39315" y="20449"/>
                  <a:pt x="39315" y="20540"/>
                  <a:pt x="39315" y="20600"/>
                </a:cubicBezTo>
                <a:cubicBezTo>
                  <a:pt x="39285" y="20752"/>
                  <a:pt x="39255" y="20904"/>
                  <a:pt x="39255" y="21056"/>
                </a:cubicBezTo>
                <a:cubicBezTo>
                  <a:pt x="39224" y="21026"/>
                  <a:pt x="39194" y="21026"/>
                  <a:pt x="39163" y="21026"/>
                </a:cubicBezTo>
                <a:lnTo>
                  <a:pt x="39133" y="20995"/>
                </a:lnTo>
                <a:cubicBezTo>
                  <a:pt x="39194" y="20783"/>
                  <a:pt x="39255" y="20600"/>
                  <a:pt x="39285" y="20388"/>
                </a:cubicBezTo>
                <a:cubicBezTo>
                  <a:pt x="39285" y="20327"/>
                  <a:pt x="39315" y="20297"/>
                  <a:pt x="39315" y="20266"/>
                </a:cubicBezTo>
                <a:close/>
                <a:moveTo>
                  <a:pt x="34272" y="18838"/>
                </a:moveTo>
                <a:lnTo>
                  <a:pt x="34272" y="18990"/>
                </a:lnTo>
                <a:lnTo>
                  <a:pt x="34272" y="19567"/>
                </a:lnTo>
                <a:lnTo>
                  <a:pt x="34272" y="20175"/>
                </a:lnTo>
                <a:lnTo>
                  <a:pt x="34272" y="20570"/>
                </a:lnTo>
                <a:lnTo>
                  <a:pt x="34211" y="21087"/>
                </a:lnTo>
                <a:cubicBezTo>
                  <a:pt x="34211" y="21087"/>
                  <a:pt x="34211" y="21056"/>
                  <a:pt x="34211" y="21056"/>
                </a:cubicBezTo>
                <a:cubicBezTo>
                  <a:pt x="34120" y="20844"/>
                  <a:pt x="34029" y="20600"/>
                  <a:pt x="33938" y="20357"/>
                </a:cubicBezTo>
                <a:cubicBezTo>
                  <a:pt x="33907" y="20357"/>
                  <a:pt x="33907" y="20297"/>
                  <a:pt x="33907" y="20266"/>
                </a:cubicBezTo>
                <a:lnTo>
                  <a:pt x="33877" y="20266"/>
                </a:lnTo>
                <a:cubicBezTo>
                  <a:pt x="33938" y="19993"/>
                  <a:pt x="33998" y="19689"/>
                  <a:pt x="34089" y="19385"/>
                </a:cubicBezTo>
                <a:cubicBezTo>
                  <a:pt x="34120" y="19203"/>
                  <a:pt x="34181" y="18990"/>
                  <a:pt x="34272" y="18838"/>
                </a:cubicBezTo>
                <a:close/>
                <a:moveTo>
                  <a:pt x="45726" y="20570"/>
                </a:moveTo>
                <a:cubicBezTo>
                  <a:pt x="45726" y="20600"/>
                  <a:pt x="45726" y="20631"/>
                  <a:pt x="45756" y="20661"/>
                </a:cubicBezTo>
                <a:lnTo>
                  <a:pt x="45756" y="20722"/>
                </a:lnTo>
                <a:cubicBezTo>
                  <a:pt x="45726" y="20783"/>
                  <a:pt x="45726" y="20874"/>
                  <a:pt x="45696" y="20965"/>
                </a:cubicBezTo>
                <a:lnTo>
                  <a:pt x="45665" y="21087"/>
                </a:lnTo>
                <a:cubicBezTo>
                  <a:pt x="45665" y="21026"/>
                  <a:pt x="45665" y="20965"/>
                  <a:pt x="45635" y="20904"/>
                </a:cubicBezTo>
                <a:lnTo>
                  <a:pt x="45726" y="20570"/>
                </a:lnTo>
                <a:close/>
                <a:moveTo>
                  <a:pt x="35183" y="19203"/>
                </a:moveTo>
                <a:cubicBezTo>
                  <a:pt x="35244" y="19355"/>
                  <a:pt x="35274" y="19537"/>
                  <a:pt x="35335" y="19689"/>
                </a:cubicBezTo>
                <a:cubicBezTo>
                  <a:pt x="35335" y="19780"/>
                  <a:pt x="35366" y="19871"/>
                  <a:pt x="35366" y="19932"/>
                </a:cubicBezTo>
                <a:cubicBezTo>
                  <a:pt x="35396" y="20023"/>
                  <a:pt x="35366" y="20023"/>
                  <a:pt x="35366" y="20054"/>
                </a:cubicBezTo>
                <a:lnTo>
                  <a:pt x="35366" y="20540"/>
                </a:lnTo>
                <a:lnTo>
                  <a:pt x="35366" y="20631"/>
                </a:lnTo>
                <a:cubicBezTo>
                  <a:pt x="35335" y="20631"/>
                  <a:pt x="35335" y="20661"/>
                  <a:pt x="35305" y="20661"/>
                </a:cubicBezTo>
                <a:cubicBezTo>
                  <a:pt x="35274" y="20692"/>
                  <a:pt x="35244" y="20752"/>
                  <a:pt x="35244" y="20783"/>
                </a:cubicBezTo>
                <a:cubicBezTo>
                  <a:pt x="35214" y="20844"/>
                  <a:pt x="35183" y="20904"/>
                  <a:pt x="35183" y="20965"/>
                </a:cubicBezTo>
                <a:lnTo>
                  <a:pt x="35122" y="21147"/>
                </a:lnTo>
                <a:cubicBezTo>
                  <a:pt x="35092" y="20813"/>
                  <a:pt x="35092" y="20509"/>
                  <a:pt x="35092" y="20175"/>
                </a:cubicBezTo>
                <a:lnTo>
                  <a:pt x="35122" y="20175"/>
                </a:lnTo>
                <a:cubicBezTo>
                  <a:pt x="35122" y="19962"/>
                  <a:pt x="35122" y="19780"/>
                  <a:pt x="35153" y="19567"/>
                </a:cubicBezTo>
                <a:cubicBezTo>
                  <a:pt x="35153" y="19446"/>
                  <a:pt x="35183" y="19324"/>
                  <a:pt x="35183" y="19203"/>
                </a:cubicBezTo>
                <a:close/>
                <a:moveTo>
                  <a:pt x="17318" y="20175"/>
                </a:moveTo>
                <a:cubicBezTo>
                  <a:pt x="17349" y="20205"/>
                  <a:pt x="17379" y="20236"/>
                  <a:pt x="17379" y="20266"/>
                </a:cubicBezTo>
                <a:cubicBezTo>
                  <a:pt x="17409" y="20357"/>
                  <a:pt x="17409" y="20449"/>
                  <a:pt x="17440" y="20509"/>
                </a:cubicBezTo>
                <a:cubicBezTo>
                  <a:pt x="17500" y="20722"/>
                  <a:pt x="17561" y="20935"/>
                  <a:pt x="17622" y="21147"/>
                </a:cubicBezTo>
                <a:lnTo>
                  <a:pt x="17622" y="21178"/>
                </a:lnTo>
                <a:cubicBezTo>
                  <a:pt x="17592" y="21117"/>
                  <a:pt x="17531" y="21087"/>
                  <a:pt x="17470" y="21056"/>
                </a:cubicBezTo>
                <a:cubicBezTo>
                  <a:pt x="17470" y="20965"/>
                  <a:pt x="17470" y="20904"/>
                  <a:pt x="17440" y="20844"/>
                </a:cubicBezTo>
                <a:cubicBezTo>
                  <a:pt x="17409" y="20752"/>
                  <a:pt x="17379" y="20570"/>
                  <a:pt x="17349" y="20449"/>
                </a:cubicBezTo>
                <a:lnTo>
                  <a:pt x="17318" y="20175"/>
                </a:lnTo>
                <a:close/>
                <a:moveTo>
                  <a:pt x="44116" y="19811"/>
                </a:moveTo>
                <a:cubicBezTo>
                  <a:pt x="44116" y="19841"/>
                  <a:pt x="44146" y="19871"/>
                  <a:pt x="44177" y="19902"/>
                </a:cubicBezTo>
                <a:lnTo>
                  <a:pt x="44177" y="19962"/>
                </a:lnTo>
                <a:cubicBezTo>
                  <a:pt x="44177" y="20084"/>
                  <a:pt x="44177" y="20236"/>
                  <a:pt x="44177" y="20388"/>
                </a:cubicBezTo>
                <a:cubicBezTo>
                  <a:pt x="44207" y="20509"/>
                  <a:pt x="44177" y="20540"/>
                  <a:pt x="44177" y="20631"/>
                </a:cubicBezTo>
                <a:lnTo>
                  <a:pt x="44268" y="21299"/>
                </a:lnTo>
                <a:lnTo>
                  <a:pt x="44177" y="21208"/>
                </a:lnTo>
                <a:cubicBezTo>
                  <a:pt x="44146" y="21178"/>
                  <a:pt x="44085" y="21147"/>
                  <a:pt x="44055" y="21117"/>
                </a:cubicBezTo>
                <a:lnTo>
                  <a:pt x="44055" y="21147"/>
                </a:lnTo>
                <a:lnTo>
                  <a:pt x="43933" y="21147"/>
                </a:lnTo>
                <a:cubicBezTo>
                  <a:pt x="43964" y="20995"/>
                  <a:pt x="43964" y="20874"/>
                  <a:pt x="43994" y="20722"/>
                </a:cubicBezTo>
                <a:cubicBezTo>
                  <a:pt x="43994" y="20661"/>
                  <a:pt x="43994" y="20600"/>
                  <a:pt x="43994" y="20540"/>
                </a:cubicBezTo>
                <a:lnTo>
                  <a:pt x="44025" y="20084"/>
                </a:lnTo>
                <a:lnTo>
                  <a:pt x="44025" y="19962"/>
                </a:lnTo>
                <a:lnTo>
                  <a:pt x="44085" y="19871"/>
                </a:lnTo>
                <a:cubicBezTo>
                  <a:pt x="44116" y="19871"/>
                  <a:pt x="44116" y="19841"/>
                  <a:pt x="44116" y="19811"/>
                </a:cubicBezTo>
                <a:close/>
                <a:moveTo>
                  <a:pt x="45179" y="20631"/>
                </a:moveTo>
                <a:lnTo>
                  <a:pt x="45179" y="20631"/>
                </a:lnTo>
                <a:cubicBezTo>
                  <a:pt x="45118" y="20844"/>
                  <a:pt x="45027" y="21056"/>
                  <a:pt x="44967" y="21299"/>
                </a:cubicBezTo>
                <a:cubicBezTo>
                  <a:pt x="44997" y="21178"/>
                  <a:pt x="45027" y="21087"/>
                  <a:pt x="45058" y="20995"/>
                </a:cubicBezTo>
                <a:cubicBezTo>
                  <a:pt x="45088" y="20874"/>
                  <a:pt x="45088" y="20874"/>
                  <a:pt x="45118" y="20783"/>
                </a:cubicBezTo>
                <a:lnTo>
                  <a:pt x="45179" y="20631"/>
                </a:lnTo>
                <a:close/>
                <a:moveTo>
                  <a:pt x="37614" y="19203"/>
                </a:moveTo>
                <a:lnTo>
                  <a:pt x="37614" y="19294"/>
                </a:lnTo>
                <a:cubicBezTo>
                  <a:pt x="37644" y="19598"/>
                  <a:pt x="37675" y="19932"/>
                  <a:pt x="37735" y="20266"/>
                </a:cubicBezTo>
                <a:cubicBezTo>
                  <a:pt x="37735" y="20327"/>
                  <a:pt x="37735" y="20388"/>
                  <a:pt x="37766" y="20449"/>
                </a:cubicBezTo>
                <a:lnTo>
                  <a:pt x="37735" y="20570"/>
                </a:lnTo>
                <a:cubicBezTo>
                  <a:pt x="37735" y="20631"/>
                  <a:pt x="37705" y="20692"/>
                  <a:pt x="37705" y="20752"/>
                </a:cubicBezTo>
                <a:cubicBezTo>
                  <a:pt x="37675" y="20813"/>
                  <a:pt x="37675" y="20874"/>
                  <a:pt x="37675" y="20904"/>
                </a:cubicBezTo>
                <a:cubicBezTo>
                  <a:pt x="37644" y="20965"/>
                  <a:pt x="37644" y="21087"/>
                  <a:pt x="37614" y="21147"/>
                </a:cubicBezTo>
                <a:cubicBezTo>
                  <a:pt x="37614" y="21178"/>
                  <a:pt x="37614" y="21208"/>
                  <a:pt x="37614" y="21238"/>
                </a:cubicBezTo>
                <a:cubicBezTo>
                  <a:pt x="37614" y="21269"/>
                  <a:pt x="37614" y="21330"/>
                  <a:pt x="37644" y="21360"/>
                </a:cubicBezTo>
                <a:lnTo>
                  <a:pt x="37614" y="21330"/>
                </a:lnTo>
                <a:cubicBezTo>
                  <a:pt x="37583" y="21238"/>
                  <a:pt x="37523" y="21147"/>
                  <a:pt x="37462" y="21056"/>
                </a:cubicBezTo>
                <a:lnTo>
                  <a:pt x="37432" y="21026"/>
                </a:lnTo>
                <a:lnTo>
                  <a:pt x="37371" y="20995"/>
                </a:lnTo>
                <a:cubicBezTo>
                  <a:pt x="37401" y="20844"/>
                  <a:pt x="37432" y="20692"/>
                  <a:pt x="37432" y="20540"/>
                </a:cubicBezTo>
                <a:cubicBezTo>
                  <a:pt x="37462" y="20388"/>
                  <a:pt x="37492" y="20266"/>
                  <a:pt x="37523" y="20145"/>
                </a:cubicBezTo>
                <a:cubicBezTo>
                  <a:pt x="37553" y="19902"/>
                  <a:pt x="37583" y="19689"/>
                  <a:pt x="37583" y="19476"/>
                </a:cubicBezTo>
                <a:lnTo>
                  <a:pt x="37583" y="19416"/>
                </a:lnTo>
                <a:cubicBezTo>
                  <a:pt x="37583" y="19355"/>
                  <a:pt x="37583" y="19294"/>
                  <a:pt x="37614" y="19203"/>
                </a:cubicBezTo>
                <a:close/>
                <a:moveTo>
                  <a:pt x="5499" y="21117"/>
                </a:moveTo>
                <a:cubicBezTo>
                  <a:pt x="5499" y="21208"/>
                  <a:pt x="5530" y="21299"/>
                  <a:pt x="5530" y="21390"/>
                </a:cubicBezTo>
                <a:cubicBezTo>
                  <a:pt x="5530" y="21330"/>
                  <a:pt x="5499" y="21269"/>
                  <a:pt x="5499" y="21208"/>
                </a:cubicBezTo>
                <a:lnTo>
                  <a:pt x="5469" y="21208"/>
                </a:lnTo>
                <a:cubicBezTo>
                  <a:pt x="5469" y="21178"/>
                  <a:pt x="5469" y="21147"/>
                  <a:pt x="5499" y="21117"/>
                </a:cubicBezTo>
                <a:close/>
                <a:moveTo>
                  <a:pt x="15981" y="21087"/>
                </a:moveTo>
                <a:cubicBezTo>
                  <a:pt x="15981" y="21208"/>
                  <a:pt x="15981" y="21299"/>
                  <a:pt x="15951" y="21390"/>
                </a:cubicBezTo>
                <a:lnTo>
                  <a:pt x="15921" y="21360"/>
                </a:lnTo>
                <a:cubicBezTo>
                  <a:pt x="15921" y="21360"/>
                  <a:pt x="15921" y="21390"/>
                  <a:pt x="15921" y="21390"/>
                </a:cubicBezTo>
                <a:lnTo>
                  <a:pt x="15890" y="21390"/>
                </a:lnTo>
                <a:cubicBezTo>
                  <a:pt x="15921" y="21299"/>
                  <a:pt x="15951" y="21208"/>
                  <a:pt x="15981" y="21087"/>
                </a:cubicBezTo>
                <a:close/>
                <a:moveTo>
                  <a:pt x="30747" y="19963"/>
                </a:moveTo>
                <a:cubicBezTo>
                  <a:pt x="30747" y="20114"/>
                  <a:pt x="30747" y="20297"/>
                  <a:pt x="30717" y="20449"/>
                </a:cubicBezTo>
                <a:cubicBezTo>
                  <a:pt x="30717" y="20661"/>
                  <a:pt x="30687" y="20904"/>
                  <a:pt x="30687" y="21117"/>
                </a:cubicBezTo>
                <a:cubicBezTo>
                  <a:pt x="30687" y="21208"/>
                  <a:pt x="30687" y="21299"/>
                  <a:pt x="30656" y="21390"/>
                </a:cubicBezTo>
                <a:lnTo>
                  <a:pt x="30626" y="21360"/>
                </a:lnTo>
                <a:cubicBezTo>
                  <a:pt x="30626" y="21319"/>
                  <a:pt x="30626" y="21292"/>
                  <a:pt x="30626" y="21269"/>
                </a:cubicBezTo>
                <a:cubicBezTo>
                  <a:pt x="30595" y="21117"/>
                  <a:pt x="30565" y="20995"/>
                  <a:pt x="30535" y="20874"/>
                </a:cubicBezTo>
                <a:cubicBezTo>
                  <a:pt x="30535" y="20844"/>
                  <a:pt x="30535" y="20783"/>
                  <a:pt x="30565" y="20752"/>
                </a:cubicBezTo>
                <a:cubicBezTo>
                  <a:pt x="30595" y="20722"/>
                  <a:pt x="30595" y="20692"/>
                  <a:pt x="30626" y="20661"/>
                </a:cubicBezTo>
                <a:lnTo>
                  <a:pt x="30656" y="20631"/>
                </a:lnTo>
                <a:cubicBezTo>
                  <a:pt x="30656" y="20600"/>
                  <a:pt x="30687" y="20570"/>
                  <a:pt x="30687" y="20540"/>
                </a:cubicBezTo>
                <a:cubicBezTo>
                  <a:pt x="30717" y="20509"/>
                  <a:pt x="30717" y="20449"/>
                  <a:pt x="30717" y="20388"/>
                </a:cubicBezTo>
                <a:lnTo>
                  <a:pt x="30717" y="20236"/>
                </a:lnTo>
                <a:cubicBezTo>
                  <a:pt x="30717" y="20175"/>
                  <a:pt x="30747" y="20054"/>
                  <a:pt x="30747" y="19963"/>
                </a:cubicBezTo>
                <a:close/>
                <a:moveTo>
                  <a:pt x="33786" y="20965"/>
                </a:moveTo>
                <a:cubicBezTo>
                  <a:pt x="33816" y="21087"/>
                  <a:pt x="33877" y="21208"/>
                  <a:pt x="33938" y="21330"/>
                </a:cubicBezTo>
                <a:cubicBezTo>
                  <a:pt x="33938" y="21360"/>
                  <a:pt x="33907" y="21390"/>
                  <a:pt x="33907" y="21451"/>
                </a:cubicBezTo>
                <a:cubicBezTo>
                  <a:pt x="33877" y="21360"/>
                  <a:pt x="33846" y="21299"/>
                  <a:pt x="33816" y="21238"/>
                </a:cubicBezTo>
                <a:cubicBezTo>
                  <a:pt x="33816" y="21238"/>
                  <a:pt x="33786" y="21208"/>
                  <a:pt x="33786" y="21178"/>
                </a:cubicBezTo>
                <a:cubicBezTo>
                  <a:pt x="33786" y="21147"/>
                  <a:pt x="33786" y="21117"/>
                  <a:pt x="33786" y="21087"/>
                </a:cubicBezTo>
                <a:lnTo>
                  <a:pt x="33786" y="20965"/>
                </a:lnTo>
                <a:close/>
                <a:moveTo>
                  <a:pt x="11971" y="20297"/>
                </a:moveTo>
                <a:cubicBezTo>
                  <a:pt x="11971" y="20388"/>
                  <a:pt x="11971" y="20449"/>
                  <a:pt x="11971" y="20570"/>
                </a:cubicBezTo>
                <a:cubicBezTo>
                  <a:pt x="11940" y="20661"/>
                  <a:pt x="11940" y="20813"/>
                  <a:pt x="11910" y="20965"/>
                </a:cubicBezTo>
                <a:lnTo>
                  <a:pt x="11910" y="21056"/>
                </a:lnTo>
                <a:cubicBezTo>
                  <a:pt x="11910" y="21147"/>
                  <a:pt x="11880" y="21208"/>
                  <a:pt x="11880" y="21299"/>
                </a:cubicBezTo>
                <a:cubicBezTo>
                  <a:pt x="11849" y="21390"/>
                  <a:pt x="11849" y="21421"/>
                  <a:pt x="11849" y="21512"/>
                </a:cubicBezTo>
                <a:lnTo>
                  <a:pt x="11849" y="21208"/>
                </a:lnTo>
                <a:cubicBezTo>
                  <a:pt x="11849" y="21117"/>
                  <a:pt x="11880" y="20995"/>
                  <a:pt x="11880" y="20874"/>
                </a:cubicBezTo>
                <a:lnTo>
                  <a:pt x="11880" y="20752"/>
                </a:lnTo>
                <a:lnTo>
                  <a:pt x="11971" y="20297"/>
                </a:lnTo>
                <a:close/>
                <a:moveTo>
                  <a:pt x="13308" y="19902"/>
                </a:moveTo>
                <a:lnTo>
                  <a:pt x="13308" y="20175"/>
                </a:lnTo>
                <a:lnTo>
                  <a:pt x="13308" y="20540"/>
                </a:lnTo>
                <a:cubicBezTo>
                  <a:pt x="13308" y="20844"/>
                  <a:pt x="13308" y="21178"/>
                  <a:pt x="13277" y="21512"/>
                </a:cubicBezTo>
                <a:lnTo>
                  <a:pt x="13277" y="21087"/>
                </a:lnTo>
                <a:lnTo>
                  <a:pt x="13277" y="20266"/>
                </a:lnTo>
                <a:lnTo>
                  <a:pt x="13277" y="20114"/>
                </a:lnTo>
                <a:lnTo>
                  <a:pt x="13308" y="19902"/>
                </a:lnTo>
                <a:close/>
                <a:moveTo>
                  <a:pt x="32874" y="19021"/>
                </a:moveTo>
                <a:lnTo>
                  <a:pt x="32874" y="19446"/>
                </a:lnTo>
                <a:lnTo>
                  <a:pt x="32874" y="19659"/>
                </a:lnTo>
                <a:cubicBezTo>
                  <a:pt x="32874" y="19932"/>
                  <a:pt x="32844" y="20205"/>
                  <a:pt x="32844" y="20479"/>
                </a:cubicBezTo>
                <a:cubicBezTo>
                  <a:pt x="32844" y="20661"/>
                  <a:pt x="32813" y="20844"/>
                  <a:pt x="32813" y="21026"/>
                </a:cubicBezTo>
                <a:lnTo>
                  <a:pt x="32813" y="21269"/>
                </a:lnTo>
                <a:lnTo>
                  <a:pt x="32783" y="21299"/>
                </a:lnTo>
                <a:cubicBezTo>
                  <a:pt x="32783" y="21360"/>
                  <a:pt x="32753" y="21390"/>
                  <a:pt x="32722" y="21451"/>
                </a:cubicBezTo>
                <a:cubicBezTo>
                  <a:pt x="32722" y="21482"/>
                  <a:pt x="32722" y="21512"/>
                  <a:pt x="32692" y="21512"/>
                </a:cubicBezTo>
                <a:lnTo>
                  <a:pt x="32722" y="21056"/>
                </a:lnTo>
                <a:lnTo>
                  <a:pt x="32722" y="20844"/>
                </a:lnTo>
                <a:lnTo>
                  <a:pt x="32722" y="20418"/>
                </a:lnTo>
                <a:lnTo>
                  <a:pt x="32722" y="20023"/>
                </a:lnTo>
                <a:lnTo>
                  <a:pt x="32722" y="19780"/>
                </a:lnTo>
                <a:lnTo>
                  <a:pt x="32722" y="19659"/>
                </a:lnTo>
                <a:cubicBezTo>
                  <a:pt x="32783" y="19446"/>
                  <a:pt x="32813" y="19233"/>
                  <a:pt x="32874" y="19021"/>
                </a:cubicBezTo>
                <a:close/>
                <a:moveTo>
                  <a:pt x="19383" y="19054"/>
                </a:moveTo>
                <a:lnTo>
                  <a:pt x="19354" y="19142"/>
                </a:lnTo>
                <a:lnTo>
                  <a:pt x="19354" y="19476"/>
                </a:lnTo>
                <a:cubicBezTo>
                  <a:pt x="19354" y="19719"/>
                  <a:pt x="19354" y="19993"/>
                  <a:pt x="19354" y="20236"/>
                </a:cubicBezTo>
                <a:lnTo>
                  <a:pt x="19354" y="20479"/>
                </a:lnTo>
                <a:cubicBezTo>
                  <a:pt x="19354" y="20661"/>
                  <a:pt x="19323" y="20813"/>
                  <a:pt x="19323" y="20965"/>
                </a:cubicBezTo>
                <a:cubicBezTo>
                  <a:pt x="19293" y="21117"/>
                  <a:pt x="19293" y="21390"/>
                  <a:pt x="19263" y="21573"/>
                </a:cubicBezTo>
                <a:lnTo>
                  <a:pt x="19263" y="21208"/>
                </a:lnTo>
                <a:lnTo>
                  <a:pt x="19263" y="20965"/>
                </a:lnTo>
                <a:lnTo>
                  <a:pt x="19263" y="20175"/>
                </a:lnTo>
                <a:lnTo>
                  <a:pt x="19263" y="19993"/>
                </a:lnTo>
                <a:cubicBezTo>
                  <a:pt x="19263" y="19811"/>
                  <a:pt x="19263" y="19659"/>
                  <a:pt x="19232" y="19476"/>
                </a:cubicBezTo>
                <a:cubicBezTo>
                  <a:pt x="19232" y="19416"/>
                  <a:pt x="19293" y="19355"/>
                  <a:pt x="19293" y="19294"/>
                </a:cubicBezTo>
                <a:cubicBezTo>
                  <a:pt x="19323" y="19234"/>
                  <a:pt x="19353" y="19144"/>
                  <a:pt x="19383" y="19054"/>
                </a:cubicBezTo>
                <a:close/>
                <a:moveTo>
                  <a:pt x="3585" y="20874"/>
                </a:moveTo>
                <a:lnTo>
                  <a:pt x="3555" y="21026"/>
                </a:lnTo>
                <a:cubicBezTo>
                  <a:pt x="3494" y="21178"/>
                  <a:pt x="3494" y="21330"/>
                  <a:pt x="3464" y="21451"/>
                </a:cubicBezTo>
                <a:lnTo>
                  <a:pt x="3433" y="21633"/>
                </a:lnTo>
                <a:lnTo>
                  <a:pt x="3403" y="21573"/>
                </a:lnTo>
                <a:cubicBezTo>
                  <a:pt x="3403" y="21482"/>
                  <a:pt x="3433" y="21421"/>
                  <a:pt x="3464" y="21330"/>
                </a:cubicBezTo>
                <a:cubicBezTo>
                  <a:pt x="3464" y="21238"/>
                  <a:pt x="3494" y="21208"/>
                  <a:pt x="3494" y="21178"/>
                </a:cubicBezTo>
                <a:cubicBezTo>
                  <a:pt x="3524" y="21056"/>
                  <a:pt x="3555" y="20965"/>
                  <a:pt x="3585" y="20874"/>
                </a:cubicBezTo>
                <a:close/>
                <a:moveTo>
                  <a:pt x="18230" y="20995"/>
                </a:moveTo>
                <a:lnTo>
                  <a:pt x="18230" y="21147"/>
                </a:lnTo>
                <a:lnTo>
                  <a:pt x="18230" y="21178"/>
                </a:lnTo>
                <a:cubicBezTo>
                  <a:pt x="18260" y="21330"/>
                  <a:pt x="18230" y="21482"/>
                  <a:pt x="18199" y="21633"/>
                </a:cubicBezTo>
                <a:cubicBezTo>
                  <a:pt x="18199" y="21603"/>
                  <a:pt x="18199" y="21573"/>
                  <a:pt x="18169" y="21542"/>
                </a:cubicBezTo>
                <a:lnTo>
                  <a:pt x="18169" y="21026"/>
                </a:lnTo>
                <a:cubicBezTo>
                  <a:pt x="18199" y="21026"/>
                  <a:pt x="18199" y="21026"/>
                  <a:pt x="18230" y="20995"/>
                </a:cubicBezTo>
                <a:close/>
                <a:moveTo>
                  <a:pt x="20873" y="18626"/>
                </a:moveTo>
                <a:lnTo>
                  <a:pt x="20903" y="18656"/>
                </a:lnTo>
                <a:lnTo>
                  <a:pt x="20903" y="18686"/>
                </a:lnTo>
                <a:cubicBezTo>
                  <a:pt x="20873" y="18960"/>
                  <a:pt x="20873" y="19203"/>
                  <a:pt x="20843" y="19476"/>
                </a:cubicBezTo>
                <a:lnTo>
                  <a:pt x="20843" y="19628"/>
                </a:lnTo>
                <a:lnTo>
                  <a:pt x="20843" y="20084"/>
                </a:lnTo>
                <a:lnTo>
                  <a:pt x="20843" y="20813"/>
                </a:lnTo>
                <a:lnTo>
                  <a:pt x="20843" y="20965"/>
                </a:lnTo>
                <a:lnTo>
                  <a:pt x="20843" y="21026"/>
                </a:lnTo>
                <a:cubicBezTo>
                  <a:pt x="20843" y="21147"/>
                  <a:pt x="20812" y="21269"/>
                  <a:pt x="20782" y="21390"/>
                </a:cubicBezTo>
                <a:lnTo>
                  <a:pt x="20751" y="21694"/>
                </a:lnTo>
                <a:cubicBezTo>
                  <a:pt x="20736" y="21679"/>
                  <a:pt x="20721" y="21671"/>
                  <a:pt x="20706" y="21671"/>
                </a:cubicBezTo>
                <a:cubicBezTo>
                  <a:pt x="20691" y="21671"/>
                  <a:pt x="20675" y="21679"/>
                  <a:pt x="20660" y="21694"/>
                </a:cubicBezTo>
                <a:lnTo>
                  <a:pt x="20600" y="20965"/>
                </a:lnTo>
                <a:lnTo>
                  <a:pt x="20600" y="20570"/>
                </a:lnTo>
                <a:lnTo>
                  <a:pt x="20600" y="19902"/>
                </a:lnTo>
                <a:lnTo>
                  <a:pt x="20600" y="19811"/>
                </a:lnTo>
                <a:lnTo>
                  <a:pt x="20600" y="19446"/>
                </a:lnTo>
                <a:lnTo>
                  <a:pt x="20600" y="19051"/>
                </a:lnTo>
                <a:lnTo>
                  <a:pt x="20691" y="19051"/>
                </a:lnTo>
                <a:cubicBezTo>
                  <a:pt x="20721" y="19051"/>
                  <a:pt x="20751" y="19021"/>
                  <a:pt x="20782" y="18990"/>
                </a:cubicBezTo>
                <a:cubicBezTo>
                  <a:pt x="20812" y="18929"/>
                  <a:pt x="20812" y="18899"/>
                  <a:pt x="20843" y="18869"/>
                </a:cubicBezTo>
                <a:cubicBezTo>
                  <a:pt x="20843" y="18808"/>
                  <a:pt x="20873" y="18747"/>
                  <a:pt x="20873" y="18686"/>
                </a:cubicBezTo>
                <a:lnTo>
                  <a:pt x="20873" y="18626"/>
                </a:lnTo>
                <a:close/>
                <a:moveTo>
                  <a:pt x="37310" y="21542"/>
                </a:moveTo>
                <a:lnTo>
                  <a:pt x="37340" y="21633"/>
                </a:lnTo>
                <a:cubicBezTo>
                  <a:pt x="37340" y="21664"/>
                  <a:pt x="37371" y="21725"/>
                  <a:pt x="37401" y="21755"/>
                </a:cubicBezTo>
                <a:lnTo>
                  <a:pt x="37310" y="21694"/>
                </a:lnTo>
                <a:cubicBezTo>
                  <a:pt x="37310" y="21664"/>
                  <a:pt x="37310" y="21664"/>
                  <a:pt x="37280" y="21664"/>
                </a:cubicBezTo>
                <a:lnTo>
                  <a:pt x="37310" y="21542"/>
                </a:lnTo>
                <a:close/>
                <a:moveTo>
                  <a:pt x="20022" y="19081"/>
                </a:moveTo>
                <a:lnTo>
                  <a:pt x="20022" y="19233"/>
                </a:lnTo>
                <a:cubicBezTo>
                  <a:pt x="20022" y="19689"/>
                  <a:pt x="20022" y="20145"/>
                  <a:pt x="20053" y="20600"/>
                </a:cubicBezTo>
                <a:cubicBezTo>
                  <a:pt x="20053" y="20995"/>
                  <a:pt x="20083" y="21390"/>
                  <a:pt x="20083" y="21785"/>
                </a:cubicBezTo>
                <a:cubicBezTo>
                  <a:pt x="20053" y="21542"/>
                  <a:pt x="20022" y="21299"/>
                  <a:pt x="19992" y="21056"/>
                </a:cubicBezTo>
                <a:lnTo>
                  <a:pt x="19992" y="21087"/>
                </a:lnTo>
                <a:cubicBezTo>
                  <a:pt x="19992" y="20904"/>
                  <a:pt x="19961" y="20722"/>
                  <a:pt x="19961" y="20570"/>
                </a:cubicBezTo>
                <a:lnTo>
                  <a:pt x="19961" y="20297"/>
                </a:lnTo>
                <a:lnTo>
                  <a:pt x="19961" y="20266"/>
                </a:lnTo>
                <a:cubicBezTo>
                  <a:pt x="19961" y="20054"/>
                  <a:pt x="19992" y="19871"/>
                  <a:pt x="19992" y="19659"/>
                </a:cubicBezTo>
                <a:cubicBezTo>
                  <a:pt x="19992" y="19476"/>
                  <a:pt x="19992" y="19294"/>
                  <a:pt x="20022" y="19081"/>
                </a:cubicBezTo>
                <a:close/>
                <a:moveTo>
                  <a:pt x="43964" y="21482"/>
                </a:moveTo>
                <a:lnTo>
                  <a:pt x="44025" y="21512"/>
                </a:lnTo>
                <a:lnTo>
                  <a:pt x="44085" y="21603"/>
                </a:lnTo>
                <a:lnTo>
                  <a:pt x="44116" y="21664"/>
                </a:lnTo>
                <a:lnTo>
                  <a:pt x="44055" y="21816"/>
                </a:lnTo>
                <a:cubicBezTo>
                  <a:pt x="44025" y="21846"/>
                  <a:pt x="44025" y="21907"/>
                  <a:pt x="43994" y="21937"/>
                </a:cubicBezTo>
                <a:cubicBezTo>
                  <a:pt x="43964" y="21785"/>
                  <a:pt x="43903" y="21664"/>
                  <a:pt x="43873" y="21512"/>
                </a:cubicBezTo>
                <a:lnTo>
                  <a:pt x="43903" y="21482"/>
                </a:lnTo>
                <a:close/>
                <a:moveTo>
                  <a:pt x="43447" y="21208"/>
                </a:moveTo>
                <a:lnTo>
                  <a:pt x="43508" y="21451"/>
                </a:lnTo>
                <a:cubicBezTo>
                  <a:pt x="43478" y="21482"/>
                  <a:pt x="43447" y="21542"/>
                  <a:pt x="43447" y="21573"/>
                </a:cubicBezTo>
                <a:cubicBezTo>
                  <a:pt x="43417" y="21633"/>
                  <a:pt x="43387" y="21694"/>
                  <a:pt x="43356" y="21755"/>
                </a:cubicBezTo>
                <a:cubicBezTo>
                  <a:pt x="43326" y="21846"/>
                  <a:pt x="43295" y="21907"/>
                  <a:pt x="43295" y="21968"/>
                </a:cubicBezTo>
                <a:lnTo>
                  <a:pt x="43295" y="21785"/>
                </a:lnTo>
                <a:cubicBezTo>
                  <a:pt x="43356" y="21603"/>
                  <a:pt x="43417" y="21390"/>
                  <a:pt x="43447" y="21208"/>
                </a:cubicBezTo>
                <a:close/>
                <a:moveTo>
                  <a:pt x="22859" y="20610"/>
                </a:moveTo>
                <a:lnTo>
                  <a:pt x="22859" y="20610"/>
                </a:lnTo>
                <a:cubicBezTo>
                  <a:pt x="22868" y="20651"/>
                  <a:pt x="22878" y="20687"/>
                  <a:pt x="22878" y="20722"/>
                </a:cubicBezTo>
                <a:cubicBezTo>
                  <a:pt x="22939" y="20965"/>
                  <a:pt x="23000" y="21208"/>
                  <a:pt x="23030" y="21451"/>
                </a:cubicBezTo>
                <a:lnTo>
                  <a:pt x="23030" y="21633"/>
                </a:lnTo>
                <a:lnTo>
                  <a:pt x="23030" y="22028"/>
                </a:lnTo>
                <a:cubicBezTo>
                  <a:pt x="23000" y="21877"/>
                  <a:pt x="22969" y="21755"/>
                  <a:pt x="22939" y="21603"/>
                </a:cubicBezTo>
                <a:cubicBezTo>
                  <a:pt x="22939" y="21573"/>
                  <a:pt x="22939" y="21542"/>
                  <a:pt x="22939" y="21512"/>
                </a:cubicBezTo>
                <a:lnTo>
                  <a:pt x="22909" y="21238"/>
                </a:lnTo>
                <a:lnTo>
                  <a:pt x="22848" y="20844"/>
                </a:lnTo>
                <a:cubicBezTo>
                  <a:pt x="22848" y="20778"/>
                  <a:pt x="22848" y="20696"/>
                  <a:pt x="22859" y="20610"/>
                </a:cubicBezTo>
                <a:close/>
                <a:moveTo>
                  <a:pt x="16832" y="21968"/>
                </a:moveTo>
                <a:lnTo>
                  <a:pt x="16832" y="22028"/>
                </a:lnTo>
                <a:lnTo>
                  <a:pt x="16802" y="22150"/>
                </a:lnTo>
                <a:lnTo>
                  <a:pt x="16802" y="22059"/>
                </a:lnTo>
                <a:cubicBezTo>
                  <a:pt x="16802" y="22028"/>
                  <a:pt x="16832" y="21998"/>
                  <a:pt x="16832" y="21968"/>
                </a:cubicBezTo>
                <a:close/>
                <a:moveTo>
                  <a:pt x="29684" y="21968"/>
                </a:moveTo>
                <a:cubicBezTo>
                  <a:pt x="29684" y="21998"/>
                  <a:pt x="29684" y="22028"/>
                  <a:pt x="29684" y="22059"/>
                </a:cubicBezTo>
                <a:lnTo>
                  <a:pt x="29684" y="22089"/>
                </a:lnTo>
                <a:lnTo>
                  <a:pt x="29654" y="22150"/>
                </a:lnTo>
                <a:lnTo>
                  <a:pt x="29654" y="22059"/>
                </a:lnTo>
                <a:cubicBezTo>
                  <a:pt x="29654" y="22028"/>
                  <a:pt x="29684" y="21998"/>
                  <a:pt x="29684" y="21968"/>
                </a:cubicBezTo>
                <a:close/>
                <a:moveTo>
                  <a:pt x="31214" y="16592"/>
                </a:moveTo>
                <a:cubicBezTo>
                  <a:pt x="31240" y="16672"/>
                  <a:pt x="31264" y="16753"/>
                  <a:pt x="31264" y="16833"/>
                </a:cubicBezTo>
                <a:lnTo>
                  <a:pt x="31264" y="16863"/>
                </a:lnTo>
                <a:cubicBezTo>
                  <a:pt x="31264" y="16985"/>
                  <a:pt x="31233" y="17137"/>
                  <a:pt x="31233" y="17258"/>
                </a:cubicBezTo>
                <a:cubicBezTo>
                  <a:pt x="31203" y="17410"/>
                  <a:pt x="31233" y="17441"/>
                  <a:pt x="31233" y="17501"/>
                </a:cubicBezTo>
                <a:cubicBezTo>
                  <a:pt x="31233" y="17714"/>
                  <a:pt x="31203" y="17927"/>
                  <a:pt x="31203" y="18139"/>
                </a:cubicBezTo>
                <a:lnTo>
                  <a:pt x="31203" y="18990"/>
                </a:lnTo>
                <a:lnTo>
                  <a:pt x="31203" y="19142"/>
                </a:lnTo>
                <a:lnTo>
                  <a:pt x="31203" y="19598"/>
                </a:lnTo>
                <a:lnTo>
                  <a:pt x="31203" y="19993"/>
                </a:lnTo>
                <a:lnTo>
                  <a:pt x="31203" y="20327"/>
                </a:lnTo>
                <a:cubicBezTo>
                  <a:pt x="31203" y="20418"/>
                  <a:pt x="31203" y="20631"/>
                  <a:pt x="31203" y="20783"/>
                </a:cubicBezTo>
                <a:cubicBezTo>
                  <a:pt x="31233" y="20935"/>
                  <a:pt x="31233" y="21026"/>
                  <a:pt x="31233" y="21178"/>
                </a:cubicBezTo>
                <a:cubicBezTo>
                  <a:pt x="31264" y="21451"/>
                  <a:pt x="31294" y="21725"/>
                  <a:pt x="31325" y="21998"/>
                </a:cubicBezTo>
                <a:cubicBezTo>
                  <a:pt x="31325" y="22059"/>
                  <a:pt x="31325" y="22089"/>
                  <a:pt x="31355" y="22150"/>
                </a:cubicBezTo>
                <a:cubicBezTo>
                  <a:pt x="31233" y="22059"/>
                  <a:pt x="31142" y="21968"/>
                  <a:pt x="31021" y="21846"/>
                </a:cubicBezTo>
                <a:lnTo>
                  <a:pt x="30990" y="21816"/>
                </a:lnTo>
                <a:cubicBezTo>
                  <a:pt x="30990" y="21785"/>
                  <a:pt x="30990" y="21785"/>
                  <a:pt x="30990" y="21755"/>
                </a:cubicBezTo>
                <a:lnTo>
                  <a:pt x="31051" y="21087"/>
                </a:lnTo>
                <a:cubicBezTo>
                  <a:pt x="31051" y="20874"/>
                  <a:pt x="31082" y="20631"/>
                  <a:pt x="31082" y="20418"/>
                </a:cubicBezTo>
                <a:cubicBezTo>
                  <a:pt x="31112" y="20175"/>
                  <a:pt x="31082" y="19962"/>
                  <a:pt x="31112" y="19719"/>
                </a:cubicBezTo>
                <a:cubicBezTo>
                  <a:pt x="31142" y="19507"/>
                  <a:pt x="31112" y="19324"/>
                  <a:pt x="31112" y="19112"/>
                </a:cubicBezTo>
                <a:lnTo>
                  <a:pt x="31112" y="18777"/>
                </a:lnTo>
                <a:lnTo>
                  <a:pt x="31112" y="18504"/>
                </a:lnTo>
                <a:lnTo>
                  <a:pt x="31112" y="17866"/>
                </a:lnTo>
                <a:cubicBezTo>
                  <a:pt x="31112" y="17653"/>
                  <a:pt x="31082" y="17410"/>
                  <a:pt x="31051" y="17198"/>
                </a:cubicBezTo>
                <a:lnTo>
                  <a:pt x="31112" y="16924"/>
                </a:lnTo>
                <a:cubicBezTo>
                  <a:pt x="31160" y="16804"/>
                  <a:pt x="31189" y="16704"/>
                  <a:pt x="31214" y="16592"/>
                </a:cubicBezTo>
                <a:close/>
                <a:moveTo>
                  <a:pt x="21876" y="20449"/>
                </a:moveTo>
                <a:cubicBezTo>
                  <a:pt x="21906" y="20570"/>
                  <a:pt x="21936" y="20692"/>
                  <a:pt x="21967" y="20813"/>
                </a:cubicBezTo>
                <a:lnTo>
                  <a:pt x="21997" y="20904"/>
                </a:lnTo>
                <a:cubicBezTo>
                  <a:pt x="22028" y="21026"/>
                  <a:pt x="22028" y="21178"/>
                  <a:pt x="21997" y="21330"/>
                </a:cubicBezTo>
                <a:lnTo>
                  <a:pt x="21997" y="21573"/>
                </a:lnTo>
                <a:cubicBezTo>
                  <a:pt x="21997" y="21664"/>
                  <a:pt x="21997" y="21785"/>
                  <a:pt x="21967" y="21877"/>
                </a:cubicBezTo>
                <a:cubicBezTo>
                  <a:pt x="21936" y="21968"/>
                  <a:pt x="21967" y="22059"/>
                  <a:pt x="21936" y="22180"/>
                </a:cubicBezTo>
                <a:cubicBezTo>
                  <a:pt x="21906" y="22120"/>
                  <a:pt x="21876" y="22089"/>
                  <a:pt x="21845" y="22059"/>
                </a:cubicBezTo>
                <a:lnTo>
                  <a:pt x="21815" y="21998"/>
                </a:lnTo>
                <a:lnTo>
                  <a:pt x="21754" y="21968"/>
                </a:lnTo>
                <a:lnTo>
                  <a:pt x="21754" y="21816"/>
                </a:lnTo>
                <a:lnTo>
                  <a:pt x="21784" y="21482"/>
                </a:lnTo>
                <a:cubicBezTo>
                  <a:pt x="21784" y="21269"/>
                  <a:pt x="21815" y="21056"/>
                  <a:pt x="21845" y="20844"/>
                </a:cubicBezTo>
                <a:cubicBezTo>
                  <a:pt x="21845" y="20692"/>
                  <a:pt x="21876" y="20570"/>
                  <a:pt x="21876" y="20449"/>
                </a:cubicBezTo>
                <a:close/>
                <a:moveTo>
                  <a:pt x="34181" y="21755"/>
                </a:moveTo>
                <a:cubicBezTo>
                  <a:pt x="34211" y="21937"/>
                  <a:pt x="34150" y="22089"/>
                  <a:pt x="34150" y="22241"/>
                </a:cubicBezTo>
                <a:lnTo>
                  <a:pt x="34120" y="22241"/>
                </a:lnTo>
                <a:cubicBezTo>
                  <a:pt x="34120" y="22211"/>
                  <a:pt x="34120" y="22180"/>
                  <a:pt x="34120" y="22150"/>
                </a:cubicBezTo>
                <a:cubicBezTo>
                  <a:pt x="34120" y="22089"/>
                  <a:pt x="34150" y="22028"/>
                  <a:pt x="34150" y="21968"/>
                </a:cubicBezTo>
                <a:cubicBezTo>
                  <a:pt x="34150" y="21907"/>
                  <a:pt x="34181" y="21816"/>
                  <a:pt x="34181" y="21755"/>
                </a:cubicBezTo>
                <a:close/>
                <a:moveTo>
                  <a:pt x="30990" y="22241"/>
                </a:moveTo>
                <a:lnTo>
                  <a:pt x="31082" y="22332"/>
                </a:lnTo>
                <a:cubicBezTo>
                  <a:pt x="31051" y="22302"/>
                  <a:pt x="31021" y="22302"/>
                  <a:pt x="30990" y="22302"/>
                </a:cubicBezTo>
                <a:cubicBezTo>
                  <a:pt x="30990" y="22272"/>
                  <a:pt x="30960" y="22272"/>
                  <a:pt x="30990" y="22241"/>
                </a:cubicBezTo>
                <a:close/>
                <a:moveTo>
                  <a:pt x="45301" y="22302"/>
                </a:moveTo>
                <a:lnTo>
                  <a:pt x="45301" y="22363"/>
                </a:lnTo>
                <a:lnTo>
                  <a:pt x="45301" y="22454"/>
                </a:lnTo>
                <a:lnTo>
                  <a:pt x="45270" y="22393"/>
                </a:lnTo>
                <a:lnTo>
                  <a:pt x="45301" y="22302"/>
                </a:lnTo>
                <a:close/>
                <a:moveTo>
                  <a:pt x="22544" y="21907"/>
                </a:moveTo>
                <a:cubicBezTo>
                  <a:pt x="22574" y="22028"/>
                  <a:pt x="22635" y="22150"/>
                  <a:pt x="22666" y="22272"/>
                </a:cubicBezTo>
                <a:cubicBezTo>
                  <a:pt x="22696" y="22363"/>
                  <a:pt x="22696" y="22393"/>
                  <a:pt x="22696" y="22484"/>
                </a:cubicBezTo>
                <a:lnTo>
                  <a:pt x="22666" y="22454"/>
                </a:lnTo>
                <a:lnTo>
                  <a:pt x="22514" y="22454"/>
                </a:lnTo>
                <a:cubicBezTo>
                  <a:pt x="22514" y="22302"/>
                  <a:pt x="22483" y="22180"/>
                  <a:pt x="22453" y="22059"/>
                </a:cubicBezTo>
                <a:lnTo>
                  <a:pt x="22453" y="21907"/>
                </a:lnTo>
                <a:close/>
                <a:moveTo>
                  <a:pt x="2674" y="21998"/>
                </a:moveTo>
                <a:lnTo>
                  <a:pt x="2522" y="22575"/>
                </a:lnTo>
                <a:cubicBezTo>
                  <a:pt x="2491" y="22666"/>
                  <a:pt x="2461" y="22758"/>
                  <a:pt x="2431" y="22849"/>
                </a:cubicBezTo>
                <a:lnTo>
                  <a:pt x="2431" y="22727"/>
                </a:lnTo>
                <a:lnTo>
                  <a:pt x="2522" y="22302"/>
                </a:lnTo>
                <a:lnTo>
                  <a:pt x="2674" y="21998"/>
                </a:lnTo>
                <a:close/>
                <a:moveTo>
                  <a:pt x="12153" y="21877"/>
                </a:moveTo>
                <a:lnTo>
                  <a:pt x="12183" y="22332"/>
                </a:lnTo>
                <a:cubicBezTo>
                  <a:pt x="12183" y="22454"/>
                  <a:pt x="12153" y="22575"/>
                  <a:pt x="12123" y="22697"/>
                </a:cubicBezTo>
                <a:cubicBezTo>
                  <a:pt x="12123" y="22810"/>
                  <a:pt x="12123" y="22856"/>
                  <a:pt x="12123" y="22910"/>
                </a:cubicBezTo>
                <a:cubicBezTo>
                  <a:pt x="12092" y="22788"/>
                  <a:pt x="12062" y="22666"/>
                  <a:pt x="12032" y="22545"/>
                </a:cubicBezTo>
                <a:lnTo>
                  <a:pt x="12092" y="22211"/>
                </a:lnTo>
                <a:cubicBezTo>
                  <a:pt x="12123" y="22120"/>
                  <a:pt x="12153" y="21998"/>
                  <a:pt x="12153" y="21877"/>
                </a:cubicBezTo>
                <a:close/>
                <a:moveTo>
                  <a:pt x="31203" y="22454"/>
                </a:moveTo>
                <a:lnTo>
                  <a:pt x="31203" y="22454"/>
                </a:lnTo>
                <a:cubicBezTo>
                  <a:pt x="31294" y="22515"/>
                  <a:pt x="31355" y="22575"/>
                  <a:pt x="31446" y="22606"/>
                </a:cubicBezTo>
                <a:cubicBezTo>
                  <a:pt x="31446" y="22697"/>
                  <a:pt x="31477" y="22758"/>
                  <a:pt x="31507" y="22818"/>
                </a:cubicBezTo>
                <a:cubicBezTo>
                  <a:pt x="31507" y="22860"/>
                  <a:pt x="31507" y="22887"/>
                  <a:pt x="31507" y="22910"/>
                </a:cubicBezTo>
                <a:cubicBezTo>
                  <a:pt x="31446" y="22788"/>
                  <a:pt x="31385" y="22666"/>
                  <a:pt x="31294" y="22545"/>
                </a:cubicBezTo>
                <a:cubicBezTo>
                  <a:pt x="31294" y="22515"/>
                  <a:pt x="31233" y="22484"/>
                  <a:pt x="31203" y="22454"/>
                </a:cubicBezTo>
                <a:close/>
                <a:moveTo>
                  <a:pt x="44906" y="22332"/>
                </a:moveTo>
                <a:cubicBezTo>
                  <a:pt x="44906" y="22393"/>
                  <a:pt x="44875" y="22423"/>
                  <a:pt x="44875" y="22484"/>
                </a:cubicBezTo>
                <a:cubicBezTo>
                  <a:pt x="44875" y="22545"/>
                  <a:pt x="44845" y="22666"/>
                  <a:pt x="44845" y="22758"/>
                </a:cubicBezTo>
                <a:lnTo>
                  <a:pt x="44784" y="22970"/>
                </a:lnTo>
                <a:lnTo>
                  <a:pt x="44784" y="22849"/>
                </a:lnTo>
                <a:cubicBezTo>
                  <a:pt x="44784" y="22727"/>
                  <a:pt x="44754" y="22575"/>
                  <a:pt x="44754" y="22454"/>
                </a:cubicBezTo>
                <a:cubicBezTo>
                  <a:pt x="44754" y="22446"/>
                  <a:pt x="44754" y="22435"/>
                  <a:pt x="44754" y="22423"/>
                </a:cubicBezTo>
                <a:lnTo>
                  <a:pt x="44754" y="22393"/>
                </a:lnTo>
                <a:cubicBezTo>
                  <a:pt x="44784" y="22393"/>
                  <a:pt x="44845" y="22393"/>
                  <a:pt x="44875" y="22363"/>
                </a:cubicBezTo>
                <a:lnTo>
                  <a:pt x="44906" y="22332"/>
                </a:lnTo>
                <a:close/>
                <a:moveTo>
                  <a:pt x="6623" y="21907"/>
                </a:moveTo>
                <a:cubicBezTo>
                  <a:pt x="6684" y="22180"/>
                  <a:pt x="6745" y="22484"/>
                  <a:pt x="6836" y="22788"/>
                </a:cubicBezTo>
                <a:cubicBezTo>
                  <a:pt x="6836" y="22849"/>
                  <a:pt x="6867" y="22940"/>
                  <a:pt x="6897" y="23031"/>
                </a:cubicBezTo>
                <a:cubicBezTo>
                  <a:pt x="6867" y="23001"/>
                  <a:pt x="6806" y="22970"/>
                  <a:pt x="6775" y="22970"/>
                </a:cubicBezTo>
                <a:lnTo>
                  <a:pt x="6715" y="22970"/>
                </a:lnTo>
                <a:cubicBezTo>
                  <a:pt x="6654" y="22666"/>
                  <a:pt x="6593" y="22363"/>
                  <a:pt x="6563" y="22059"/>
                </a:cubicBezTo>
                <a:lnTo>
                  <a:pt x="6563" y="22028"/>
                </a:lnTo>
                <a:cubicBezTo>
                  <a:pt x="6593" y="21968"/>
                  <a:pt x="6623" y="21937"/>
                  <a:pt x="6623" y="21907"/>
                </a:cubicBezTo>
                <a:close/>
                <a:moveTo>
                  <a:pt x="23699" y="21026"/>
                </a:moveTo>
                <a:lnTo>
                  <a:pt x="23699" y="21117"/>
                </a:lnTo>
                <a:cubicBezTo>
                  <a:pt x="23699" y="21299"/>
                  <a:pt x="23729" y="21482"/>
                  <a:pt x="23759" y="21664"/>
                </a:cubicBezTo>
                <a:lnTo>
                  <a:pt x="23820" y="22393"/>
                </a:lnTo>
                <a:cubicBezTo>
                  <a:pt x="23820" y="22423"/>
                  <a:pt x="23820" y="22454"/>
                  <a:pt x="23820" y="22454"/>
                </a:cubicBezTo>
                <a:cubicBezTo>
                  <a:pt x="23820" y="22515"/>
                  <a:pt x="23820" y="22545"/>
                  <a:pt x="23820" y="22575"/>
                </a:cubicBezTo>
                <a:cubicBezTo>
                  <a:pt x="23820" y="22697"/>
                  <a:pt x="23790" y="22818"/>
                  <a:pt x="23790" y="22940"/>
                </a:cubicBezTo>
                <a:lnTo>
                  <a:pt x="23759" y="23061"/>
                </a:lnTo>
                <a:cubicBezTo>
                  <a:pt x="23759" y="22818"/>
                  <a:pt x="23699" y="22575"/>
                  <a:pt x="23638" y="22363"/>
                </a:cubicBezTo>
                <a:lnTo>
                  <a:pt x="23638" y="21937"/>
                </a:lnTo>
                <a:lnTo>
                  <a:pt x="23638" y="21785"/>
                </a:lnTo>
                <a:lnTo>
                  <a:pt x="23638" y="21694"/>
                </a:lnTo>
                <a:cubicBezTo>
                  <a:pt x="23638" y="21482"/>
                  <a:pt x="23668" y="21238"/>
                  <a:pt x="23699" y="21026"/>
                </a:cubicBezTo>
                <a:close/>
                <a:moveTo>
                  <a:pt x="3281" y="22484"/>
                </a:moveTo>
                <a:cubicBezTo>
                  <a:pt x="3281" y="22575"/>
                  <a:pt x="3312" y="22666"/>
                  <a:pt x="3312" y="22788"/>
                </a:cubicBezTo>
                <a:cubicBezTo>
                  <a:pt x="3312" y="22818"/>
                  <a:pt x="3312" y="22849"/>
                  <a:pt x="3312" y="22879"/>
                </a:cubicBezTo>
                <a:cubicBezTo>
                  <a:pt x="3312" y="22940"/>
                  <a:pt x="3281" y="23031"/>
                  <a:pt x="3251" y="23122"/>
                </a:cubicBezTo>
                <a:cubicBezTo>
                  <a:pt x="3251" y="23011"/>
                  <a:pt x="3251" y="22899"/>
                  <a:pt x="3251" y="22788"/>
                </a:cubicBezTo>
                <a:cubicBezTo>
                  <a:pt x="3281" y="22666"/>
                  <a:pt x="3251" y="22575"/>
                  <a:pt x="3281" y="22484"/>
                </a:cubicBezTo>
                <a:close/>
                <a:moveTo>
                  <a:pt x="7344" y="19943"/>
                </a:moveTo>
                <a:lnTo>
                  <a:pt x="7292" y="20388"/>
                </a:lnTo>
                <a:lnTo>
                  <a:pt x="7292" y="20479"/>
                </a:lnTo>
                <a:lnTo>
                  <a:pt x="7292" y="20813"/>
                </a:lnTo>
                <a:lnTo>
                  <a:pt x="7261" y="21451"/>
                </a:lnTo>
                <a:lnTo>
                  <a:pt x="7261" y="21725"/>
                </a:lnTo>
                <a:lnTo>
                  <a:pt x="7261" y="22454"/>
                </a:lnTo>
                <a:lnTo>
                  <a:pt x="7261" y="22849"/>
                </a:lnTo>
                <a:lnTo>
                  <a:pt x="7261" y="23153"/>
                </a:lnTo>
                <a:cubicBezTo>
                  <a:pt x="7231" y="22910"/>
                  <a:pt x="7201" y="22666"/>
                  <a:pt x="7170" y="22393"/>
                </a:cubicBezTo>
                <a:lnTo>
                  <a:pt x="7170" y="22363"/>
                </a:lnTo>
                <a:cubicBezTo>
                  <a:pt x="7170" y="22150"/>
                  <a:pt x="7140" y="21937"/>
                  <a:pt x="7140" y="21755"/>
                </a:cubicBezTo>
                <a:lnTo>
                  <a:pt x="7110" y="21147"/>
                </a:lnTo>
                <a:lnTo>
                  <a:pt x="7110" y="20874"/>
                </a:lnTo>
                <a:lnTo>
                  <a:pt x="7110" y="20783"/>
                </a:lnTo>
                <a:lnTo>
                  <a:pt x="7110" y="20631"/>
                </a:lnTo>
                <a:cubicBezTo>
                  <a:pt x="7170" y="20600"/>
                  <a:pt x="7201" y="20540"/>
                  <a:pt x="7231" y="20479"/>
                </a:cubicBezTo>
                <a:cubicBezTo>
                  <a:pt x="7261" y="20388"/>
                  <a:pt x="7261" y="20327"/>
                  <a:pt x="7292" y="20236"/>
                </a:cubicBezTo>
                <a:cubicBezTo>
                  <a:pt x="7292" y="20175"/>
                  <a:pt x="7292" y="20145"/>
                  <a:pt x="7322" y="20084"/>
                </a:cubicBezTo>
                <a:cubicBezTo>
                  <a:pt x="7322" y="20044"/>
                  <a:pt x="7335" y="19992"/>
                  <a:pt x="7344" y="19943"/>
                </a:cubicBezTo>
                <a:close/>
                <a:moveTo>
                  <a:pt x="43751" y="22241"/>
                </a:moveTo>
                <a:cubicBezTo>
                  <a:pt x="43782" y="22302"/>
                  <a:pt x="43812" y="22363"/>
                  <a:pt x="43842" y="22423"/>
                </a:cubicBezTo>
                <a:lnTo>
                  <a:pt x="43842" y="22454"/>
                </a:lnTo>
                <a:cubicBezTo>
                  <a:pt x="43842" y="22484"/>
                  <a:pt x="43842" y="22515"/>
                  <a:pt x="43842" y="22515"/>
                </a:cubicBezTo>
                <a:cubicBezTo>
                  <a:pt x="43842" y="22606"/>
                  <a:pt x="43812" y="22697"/>
                  <a:pt x="43782" y="22758"/>
                </a:cubicBezTo>
                <a:cubicBezTo>
                  <a:pt x="43782" y="22849"/>
                  <a:pt x="43690" y="23031"/>
                  <a:pt x="43690" y="23153"/>
                </a:cubicBezTo>
                <a:lnTo>
                  <a:pt x="43690" y="23213"/>
                </a:lnTo>
                <a:cubicBezTo>
                  <a:pt x="43660" y="23122"/>
                  <a:pt x="43630" y="23031"/>
                  <a:pt x="43599" y="22940"/>
                </a:cubicBezTo>
                <a:lnTo>
                  <a:pt x="43630" y="22758"/>
                </a:lnTo>
                <a:cubicBezTo>
                  <a:pt x="43660" y="22666"/>
                  <a:pt x="43690" y="22575"/>
                  <a:pt x="43721" y="22484"/>
                </a:cubicBezTo>
                <a:cubicBezTo>
                  <a:pt x="43721" y="22393"/>
                  <a:pt x="43751" y="22332"/>
                  <a:pt x="43751" y="22241"/>
                </a:cubicBezTo>
                <a:close/>
                <a:moveTo>
                  <a:pt x="4406" y="19962"/>
                </a:moveTo>
                <a:lnTo>
                  <a:pt x="4406" y="19993"/>
                </a:lnTo>
                <a:cubicBezTo>
                  <a:pt x="4466" y="20084"/>
                  <a:pt x="4497" y="20145"/>
                  <a:pt x="4557" y="20236"/>
                </a:cubicBezTo>
                <a:lnTo>
                  <a:pt x="4588" y="20236"/>
                </a:lnTo>
                <a:cubicBezTo>
                  <a:pt x="4679" y="20600"/>
                  <a:pt x="4770" y="20935"/>
                  <a:pt x="4800" y="21299"/>
                </a:cubicBezTo>
                <a:cubicBezTo>
                  <a:pt x="4800" y="21451"/>
                  <a:pt x="4800" y="21573"/>
                  <a:pt x="4800" y="21694"/>
                </a:cubicBezTo>
                <a:lnTo>
                  <a:pt x="4800" y="21998"/>
                </a:lnTo>
                <a:lnTo>
                  <a:pt x="4800" y="22454"/>
                </a:lnTo>
                <a:lnTo>
                  <a:pt x="4800" y="23244"/>
                </a:lnTo>
                <a:cubicBezTo>
                  <a:pt x="4800" y="23122"/>
                  <a:pt x="4770" y="23001"/>
                  <a:pt x="4770" y="22879"/>
                </a:cubicBezTo>
                <a:cubicBezTo>
                  <a:pt x="4770" y="22818"/>
                  <a:pt x="4770" y="22758"/>
                  <a:pt x="4740" y="22666"/>
                </a:cubicBezTo>
                <a:cubicBezTo>
                  <a:pt x="4709" y="22606"/>
                  <a:pt x="4740" y="22545"/>
                  <a:pt x="4709" y="22484"/>
                </a:cubicBezTo>
                <a:cubicBezTo>
                  <a:pt x="4679" y="22423"/>
                  <a:pt x="4709" y="22423"/>
                  <a:pt x="4709" y="22393"/>
                </a:cubicBezTo>
                <a:cubicBezTo>
                  <a:pt x="4709" y="22272"/>
                  <a:pt x="4709" y="22120"/>
                  <a:pt x="4709" y="21968"/>
                </a:cubicBezTo>
                <a:cubicBezTo>
                  <a:pt x="4709" y="21816"/>
                  <a:pt x="4679" y="21664"/>
                  <a:pt x="4649" y="21542"/>
                </a:cubicBezTo>
                <a:cubicBezTo>
                  <a:pt x="4618" y="21421"/>
                  <a:pt x="4588" y="21330"/>
                  <a:pt x="4497" y="21269"/>
                </a:cubicBezTo>
                <a:cubicBezTo>
                  <a:pt x="4466" y="21238"/>
                  <a:pt x="4436" y="21208"/>
                  <a:pt x="4406" y="21208"/>
                </a:cubicBezTo>
                <a:lnTo>
                  <a:pt x="4314" y="21208"/>
                </a:lnTo>
                <a:lnTo>
                  <a:pt x="4314" y="21087"/>
                </a:lnTo>
                <a:cubicBezTo>
                  <a:pt x="4314" y="20874"/>
                  <a:pt x="4314" y="20692"/>
                  <a:pt x="4345" y="20479"/>
                </a:cubicBezTo>
                <a:cubicBezTo>
                  <a:pt x="4345" y="20418"/>
                  <a:pt x="4345" y="20327"/>
                  <a:pt x="4375" y="20266"/>
                </a:cubicBezTo>
                <a:lnTo>
                  <a:pt x="4375" y="20236"/>
                </a:lnTo>
                <a:lnTo>
                  <a:pt x="4375" y="20145"/>
                </a:lnTo>
                <a:cubicBezTo>
                  <a:pt x="4375" y="20145"/>
                  <a:pt x="4375" y="20023"/>
                  <a:pt x="4406" y="19962"/>
                </a:cubicBezTo>
                <a:close/>
                <a:moveTo>
                  <a:pt x="5985" y="21846"/>
                </a:moveTo>
                <a:lnTo>
                  <a:pt x="6046" y="21937"/>
                </a:lnTo>
                <a:cubicBezTo>
                  <a:pt x="6077" y="21968"/>
                  <a:pt x="6107" y="21998"/>
                  <a:pt x="6137" y="21998"/>
                </a:cubicBezTo>
                <a:cubicBezTo>
                  <a:pt x="6137" y="22089"/>
                  <a:pt x="6168" y="22211"/>
                  <a:pt x="6198" y="22302"/>
                </a:cubicBezTo>
                <a:cubicBezTo>
                  <a:pt x="6228" y="22515"/>
                  <a:pt x="6259" y="22758"/>
                  <a:pt x="6320" y="23001"/>
                </a:cubicBezTo>
                <a:cubicBezTo>
                  <a:pt x="6289" y="23031"/>
                  <a:pt x="6259" y="23031"/>
                  <a:pt x="6228" y="23061"/>
                </a:cubicBezTo>
                <a:cubicBezTo>
                  <a:pt x="6198" y="23092"/>
                  <a:pt x="6198" y="23153"/>
                  <a:pt x="6168" y="23183"/>
                </a:cubicBezTo>
                <a:lnTo>
                  <a:pt x="6137" y="23244"/>
                </a:lnTo>
                <a:cubicBezTo>
                  <a:pt x="6137" y="22970"/>
                  <a:pt x="6107" y="22727"/>
                  <a:pt x="6077" y="22484"/>
                </a:cubicBezTo>
                <a:cubicBezTo>
                  <a:pt x="6046" y="22363"/>
                  <a:pt x="6046" y="22241"/>
                  <a:pt x="6016" y="22150"/>
                </a:cubicBezTo>
                <a:cubicBezTo>
                  <a:pt x="6016" y="22120"/>
                  <a:pt x="6016" y="22120"/>
                  <a:pt x="6016" y="22089"/>
                </a:cubicBezTo>
                <a:cubicBezTo>
                  <a:pt x="6016" y="21998"/>
                  <a:pt x="6016" y="21937"/>
                  <a:pt x="5985" y="21846"/>
                </a:cubicBezTo>
                <a:close/>
                <a:moveTo>
                  <a:pt x="37280" y="22484"/>
                </a:moveTo>
                <a:cubicBezTo>
                  <a:pt x="37280" y="22575"/>
                  <a:pt x="37310" y="22666"/>
                  <a:pt x="37310" y="22758"/>
                </a:cubicBezTo>
                <a:cubicBezTo>
                  <a:pt x="37340" y="22910"/>
                  <a:pt x="37371" y="23092"/>
                  <a:pt x="37401" y="23274"/>
                </a:cubicBezTo>
                <a:cubicBezTo>
                  <a:pt x="37340" y="23153"/>
                  <a:pt x="37310" y="23092"/>
                  <a:pt x="37249" y="23001"/>
                </a:cubicBezTo>
                <a:lnTo>
                  <a:pt x="37249" y="22849"/>
                </a:lnTo>
                <a:cubicBezTo>
                  <a:pt x="37249" y="22727"/>
                  <a:pt x="37249" y="22606"/>
                  <a:pt x="37280" y="22484"/>
                </a:cubicBezTo>
                <a:close/>
                <a:moveTo>
                  <a:pt x="5439" y="21785"/>
                </a:moveTo>
                <a:lnTo>
                  <a:pt x="5439" y="21785"/>
                </a:lnTo>
                <a:cubicBezTo>
                  <a:pt x="5469" y="21816"/>
                  <a:pt x="5530" y="21877"/>
                  <a:pt x="5560" y="21877"/>
                </a:cubicBezTo>
                <a:lnTo>
                  <a:pt x="5530" y="21937"/>
                </a:lnTo>
                <a:cubicBezTo>
                  <a:pt x="5530" y="21968"/>
                  <a:pt x="5499" y="21998"/>
                  <a:pt x="5499" y="22028"/>
                </a:cubicBezTo>
                <a:lnTo>
                  <a:pt x="5499" y="22059"/>
                </a:lnTo>
                <a:lnTo>
                  <a:pt x="5499" y="22180"/>
                </a:lnTo>
                <a:lnTo>
                  <a:pt x="5499" y="22332"/>
                </a:lnTo>
                <a:lnTo>
                  <a:pt x="5499" y="22727"/>
                </a:lnTo>
                <a:cubicBezTo>
                  <a:pt x="5499" y="22849"/>
                  <a:pt x="5499" y="22940"/>
                  <a:pt x="5530" y="23031"/>
                </a:cubicBezTo>
                <a:cubicBezTo>
                  <a:pt x="5560" y="23153"/>
                  <a:pt x="5530" y="23213"/>
                  <a:pt x="5560" y="23305"/>
                </a:cubicBezTo>
                <a:cubicBezTo>
                  <a:pt x="5530" y="23244"/>
                  <a:pt x="5499" y="23183"/>
                  <a:pt x="5439" y="23122"/>
                </a:cubicBezTo>
                <a:cubicBezTo>
                  <a:pt x="5439" y="23122"/>
                  <a:pt x="5408" y="23122"/>
                  <a:pt x="5408" y="23092"/>
                </a:cubicBezTo>
                <a:lnTo>
                  <a:pt x="5408" y="22666"/>
                </a:lnTo>
                <a:cubicBezTo>
                  <a:pt x="5469" y="22363"/>
                  <a:pt x="5439" y="22089"/>
                  <a:pt x="5439" y="21785"/>
                </a:cubicBezTo>
                <a:close/>
                <a:moveTo>
                  <a:pt x="24367" y="20357"/>
                </a:moveTo>
                <a:cubicBezTo>
                  <a:pt x="24397" y="20509"/>
                  <a:pt x="24458" y="20631"/>
                  <a:pt x="24519" y="20783"/>
                </a:cubicBezTo>
                <a:lnTo>
                  <a:pt x="24732" y="21238"/>
                </a:lnTo>
                <a:lnTo>
                  <a:pt x="24732" y="21299"/>
                </a:lnTo>
                <a:lnTo>
                  <a:pt x="24732" y="21542"/>
                </a:lnTo>
                <a:cubicBezTo>
                  <a:pt x="24732" y="21603"/>
                  <a:pt x="24732" y="21664"/>
                  <a:pt x="24762" y="21725"/>
                </a:cubicBezTo>
                <a:lnTo>
                  <a:pt x="24762" y="21755"/>
                </a:lnTo>
                <a:cubicBezTo>
                  <a:pt x="24762" y="21755"/>
                  <a:pt x="24762" y="21785"/>
                  <a:pt x="24762" y="21816"/>
                </a:cubicBezTo>
                <a:lnTo>
                  <a:pt x="24701" y="22272"/>
                </a:lnTo>
                <a:cubicBezTo>
                  <a:pt x="24701" y="22363"/>
                  <a:pt x="24701" y="22484"/>
                  <a:pt x="24671" y="22575"/>
                </a:cubicBezTo>
                <a:cubicBezTo>
                  <a:pt x="24671" y="22697"/>
                  <a:pt x="24640" y="22788"/>
                  <a:pt x="24640" y="22910"/>
                </a:cubicBezTo>
                <a:cubicBezTo>
                  <a:pt x="24610" y="23001"/>
                  <a:pt x="24580" y="23153"/>
                  <a:pt x="24580" y="23274"/>
                </a:cubicBezTo>
                <a:lnTo>
                  <a:pt x="24610" y="23365"/>
                </a:lnTo>
                <a:lnTo>
                  <a:pt x="24489" y="23365"/>
                </a:lnTo>
                <a:cubicBezTo>
                  <a:pt x="24428" y="23122"/>
                  <a:pt x="24397" y="22849"/>
                  <a:pt x="24367" y="22606"/>
                </a:cubicBezTo>
                <a:cubicBezTo>
                  <a:pt x="24337" y="22423"/>
                  <a:pt x="24337" y="22241"/>
                  <a:pt x="24306" y="22059"/>
                </a:cubicBezTo>
                <a:lnTo>
                  <a:pt x="24306" y="21968"/>
                </a:lnTo>
                <a:cubicBezTo>
                  <a:pt x="24306" y="21725"/>
                  <a:pt x="24337" y="21482"/>
                  <a:pt x="24367" y="21269"/>
                </a:cubicBezTo>
                <a:lnTo>
                  <a:pt x="24367" y="20995"/>
                </a:lnTo>
                <a:lnTo>
                  <a:pt x="24367" y="20540"/>
                </a:lnTo>
                <a:lnTo>
                  <a:pt x="24367" y="20357"/>
                </a:lnTo>
                <a:close/>
                <a:moveTo>
                  <a:pt x="26311" y="19659"/>
                </a:moveTo>
                <a:cubicBezTo>
                  <a:pt x="26311" y="19780"/>
                  <a:pt x="26342" y="19932"/>
                  <a:pt x="26342" y="20084"/>
                </a:cubicBezTo>
                <a:cubicBezTo>
                  <a:pt x="26342" y="20205"/>
                  <a:pt x="26342" y="20327"/>
                  <a:pt x="26342" y="20449"/>
                </a:cubicBezTo>
                <a:lnTo>
                  <a:pt x="26342" y="20783"/>
                </a:lnTo>
                <a:lnTo>
                  <a:pt x="26342" y="21421"/>
                </a:lnTo>
                <a:lnTo>
                  <a:pt x="26342" y="22211"/>
                </a:lnTo>
                <a:lnTo>
                  <a:pt x="26342" y="22423"/>
                </a:lnTo>
                <a:lnTo>
                  <a:pt x="26311" y="22910"/>
                </a:lnTo>
                <a:cubicBezTo>
                  <a:pt x="26311" y="23061"/>
                  <a:pt x="26281" y="23244"/>
                  <a:pt x="26281" y="23396"/>
                </a:cubicBezTo>
                <a:cubicBezTo>
                  <a:pt x="26190" y="23274"/>
                  <a:pt x="26129" y="23183"/>
                  <a:pt x="26068" y="23061"/>
                </a:cubicBezTo>
                <a:cubicBezTo>
                  <a:pt x="26099" y="22879"/>
                  <a:pt x="26129" y="22666"/>
                  <a:pt x="26160" y="22454"/>
                </a:cubicBezTo>
                <a:lnTo>
                  <a:pt x="26220" y="21694"/>
                </a:lnTo>
                <a:lnTo>
                  <a:pt x="26220" y="21451"/>
                </a:lnTo>
                <a:lnTo>
                  <a:pt x="26220" y="20965"/>
                </a:lnTo>
                <a:lnTo>
                  <a:pt x="26220" y="20752"/>
                </a:lnTo>
                <a:lnTo>
                  <a:pt x="26190" y="20388"/>
                </a:lnTo>
                <a:lnTo>
                  <a:pt x="26190" y="19962"/>
                </a:lnTo>
                <a:lnTo>
                  <a:pt x="26190" y="19689"/>
                </a:lnTo>
                <a:lnTo>
                  <a:pt x="26220" y="19689"/>
                </a:lnTo>
                <a:cubicBezTo>
                  <a:pt x="26251" y="19689"/>
                  <a:pt x="26281" y="19689"/>
                  <a:pt x="26311" y="19659"/>
                </a:cubicBezTo>
                <a:close/>
                <a:moveTo>
                  <a:pt x="10725" y="17319"/>
                </a:moveTo>
                <a:cubicBezTo>
                  <a:pt x="10786" y="17410"/>
                  <a:pt x="10847" y="17501"/>
                  <a:pt x="10877" y="17593"/>
                </a:cubicBezTo>
                <a:cubicBezTo>
                  <a:pt x="10938" y="17744"/>
                  <a:pt x="10968" y="17896"/>
                  <a:pt x="10999" y="18048"/>
                </a:cubicBezTo>
                <a:cubicBezTo>
                  <a:pt x="10999" y="18109"/>
                  <a:pt x="10968" y="18139"/>
                  <a:pt x="10968" y="18200"/>
                </a:cubicBezTo>
                <a:cubicBezTo>
                  <a:pt x="10938" y="18291"/>
                  <a:pt x="10907" y="18413"/>
                  <a:pt x="10877" y="18504"/>
                </a:cubicBezTo>
                <a:cubicBezTo>
                  <a:pt x="10847" y="18626"/>
                  <a:pt x="10847" y="18626"/>
                  <a:pt x="10847" y="18656"/>
                </a:cubicBezTo>
                <a:cubicBezTo>
                  <a:pt x="10816" y="18717"/>
                  <a:pt x="10786" y="18838"/>
                  <a:pt x="10786" y="18929"/>
                </a:cubicBezTo>
                <a:cubicBezTo>
                  <a:pt x="10725" y="19142"/>
                  <a:pt x="10695" y="19355"/>
                  <a:pt x="10634" y="19567"/>
                </a:cubicBezTo>
                <a:cubicBezTo>
                  <a:pt x="10543" y="20023"/>
                  <a:pt x="10482" y="20509"/>
                  <a:pt x="10452" y="21026"/>
                </a:cubicBezTo>
                <a:cubicBezTo>
                  <a:pt x="10452" y="21269"/>
                  <a:pt x="10421" y="21512"/>
                  <a:pt x="10452" y="21785"/>
                </a:cubicBezTo>
                <a:lnTo>
                  <a:pt x="10452" y="22727"/>
                </a:lnTo>
                <a:lnTo>
                  <a:pt x="10452" y="23031"/>
                </a:lnTo>
                <a:cubicBezTo>
                  <a:pt x="10452" y="23170"/>
                  <a:pt x="10452" y="23321"/>
                  <a:pt x="10460" y="23468"/>
                </a:cubicBezTo>
                <a:lnTo>
                  <a:pt x="10460" y="23468"/>
                </a:lnTo>
                <a:cubicBezTo>
                  <a:pt x="10449" y="23416"/>
                  <a:pt x="10435" y="23360"/>
                  <a:pt x="10421" y="23305"/>
                </a:cubicBezTo>
                <a:cubicBezTo>
                  <a:pt x="10391" y="23244"/>
                  <a:pt x="10361" y="23183"/>
                  <a:pt x="10330" y="23153"/>
                </a:cubicBezTo>
                <a:cubicBezTo>
                  <a:pt x="10300" y="23092"/>
                  <a:pt x="10269" y="23061"/>
                  <a:pt x="10209" y="23001"/>
                </a:cubicBezTo>
                <a:cubicBezTo>
                  <a:pt x="10209" y="23001"/>
                  <a:pt x="10178" y="23001"/>
                  <a:pt x="10178" y="22970"/>
                </a:cubicBezTo>
                <a:lnTo>
                  <a:pt x="10178" y="22818"/>
                </a:lnTo>
                <a:cubicBezTo>
                  <a:pt x="10239" y="22150"/>
                  <a:pt x="10300" y="21482"/>
                  <a:pt x="10361" y="20783"/>
                </a:cubicBezTo>
                <a:cubicBezTo>
                  <a:pt x="10391" y="20114"/>
                  <a:pt x="10452" y="19476"/>
                  <a:pt x="10452" y="18838"/>
                </a:cubicBezTo>
                <a:cubicBezTo>
                  <a:pt x="10452" y="18504"/>
                  <a:pt x="10482" y="18170"/>
                  <a:pt x="10482" y="17836"/>
                </a:cubicBezTo>
                <a:lnTo>
                  <a:pt x="10512" y="17836"/>
                </a:lnTo>
                <a:cubicBezTo>
                  <a:pt x="10573" y="17684"/>
                  <a:pt x="10634" y="17501"/>
                  <a:pt x="10725" y="17349"/>
                </a:cubicBezTo>
                <a:lnTo>
                  <a:pt x="10725" y="17319"/>
                </a:lnTo>
                <a:close/>
                <a:moveTo>
                  <a:pt x="26798" y="21512"/>
                </a:moveTo>
                <a:lnTo>
                  <a:pt x="26798" y="21573"/>
                </a:lnTo>
                <a:cubicBezTo>
                  <a:pt x="26798" y="21785"/>
                  <a:pt x="26828" y="21998"/>
                  <a:pt x="26858" y="22211"/>
                </a:cubicBezTo>
                <a:cubicBezTo>
                  <a:pt x="26889" y="22484"/>
                  <a:pt x="26919" y="22758"/>
                  <a:pt x="26919" y="23031"/>
                </a:cubicBezTo>
                <a:cubicBezTo>
                  <a:pt x="26919" y="23092"/>
                  <a:pt x="26919" y="23183"/>
                  <a:pt x="26950" y="23274"/>
                </a:cubicBezTo>
                <a:cubicBezTo>
                  <a:pt x="26980" y="23365"/>
                  <a:pt x="26980" y="23456"/>
                  <a:pt x="26980" y="23517"/>
                </a:cubicBezTo>
                <a:lnTo>
                  <a:pt x="26919" y="23548"/>
                </a:lnTo>
                <a:lnTo>
                  <a:pt x="26646" y="23548"/>
                </a:lnTo>
                <a:cubicBezTo>
                  <a:pt x="26676" y="23365"/>
                  <a:pt x="26676" y="23183"/>
                  <a:pt x="26706" y="23031"/>
                </a:cubicBezTo>
                <a:cubicBezTo>
                  <a:pt x="26706" y="22849"/>
                  <a:pt x="26737" y="22727"/>
                  <a:pt x="26737" y="22575"/>
                </a:cubicBezTo>
                <a:cubicBezTo>
                  <a:pt x="26737" y="22484"/>
                  <a:pt x="26767" y="22393"/>
                  <a:pt x="26767" y="22332"/>
                </a:cubicBezTo>
                <a:cubicBezTo>
                  <a:pt x="26767" y="22059"/>
                  <a:pt x="26798" y="21785"/>
                  <a:pt x="26798" y="21512"/>
                </a:cubicBezTo>
                <a:close/>
                <a:moveTo>
                  <a:pt x="24944" y="23335"/>
                </a:moveTo>
                <a:cubicBezTo>
                  <a:pt x="24944" y="23426"/>
                  <a:pt x="24975" y="23517"/>
                  <a:pt x="25005" y="23608"/>
                </a:cubicBezTo>
                <a:lnTo>
                  <a:pt x="24914" y="23517"/>
                </a:lnTo>
                <a:cubicBezTo>
                  <a:pt x="24914" y="23456"/>
                  <a:pt x="24944" y="23396"/>
                  <a:pt x="24944" y="23335"/>
                </a:cubicBezTo>
                <a:close/>
                <a:moveTo>
                  <a:pt x="11120" y="18990"/>
                </a:moveTo>
                <a:cubicBezTo>
                  <a:pt x="11150" y="19264"/>
                  <a:pt x="11150" y="19537"/>
                  <a:pt x="11181" y="19811"/>
                </a:cubicBezTo>
                <a:lnTo>
                  <a:pt x="11090" y="20236"/>
                </a:lnTo>
                <a:cubicBezTo>
                  <a:pt x="11090" y="20327"/>
                  <a:pt x="11090" y="20418"/>
                  <a:pt x="11059" y="20540"/>
                </a:cubicBezTo>
                <a:cubicBezTo>
                  <a:pt x="11029" y="20752"/>
                  <a:pt x="11029" y="20995"/>
                  <a:pt x="10999" y="21238"/>
                </a:cubicBezTo>
                <a:cubicBezTo>
                  <a:pt x="10999" y="21330"/>
                  <a:pt x="10968" y="21421"/>
                  <a:pt x="10968" y="21512"/>
                </a:cubicBezTo>
                <a:cubicBezTo>
                  <a:pt x="10968" y="21755"/>
                  <a:pt x="10938" y="21968"/>
                  <a:pt x="10938" y="22211"/>
                </a:cubicBezTo>
                <a:lnTo>
                  <a:pt x="10938" y="22515"/>
                </a:lnTo>
                <a:lnTo>
                  <a:pt x="10938" y="22788"/>
                </a:lnTo>
                <a:lnTo>
                  <a:pt x="10938" y="22970"/>
                </a:lnTo>
                <a:cubicBezTo>
                  <a:pt x="10915" y="23222"/>
                  <a:pt x="10909" y="23457"/>
                  <a:pt x="10921" y="23687"/>
                </a:cubicBezTo>
                <a:lnTo>
                  <a:pt x="10921" y="23687"/>
                </a:lnTo>
                <a:cubicBezTo>
                  <a:pt x="10917" y="23671"/>
                  <a:pt x="10913" y="23655"/>
                  <a:pt x="10907" y="23639"/>
                </a:cubicBezTo>
                <a:cubicBezTo>
                  <a:pt x="10877" y="23335"/>
                  <a:pt x="10847" y="23031"/>
                  <a:pt x="10847" y="22697"/>
                </a:cubicBezTo>
                <a:lnTo>
                  <a:pt x="10847" y="21694"/>
                </a:lnTo>
                <a:lnTo>
                  <a:pt x="10847" y="21269"/>
                </a:lnTo>
                <a:cubicBezTo>
                  <a:pt x="10877" y="20752"/>
                  <a:pt x="10938" y="20236"/>
                  <a:pt x="10999" y="19750"/>
                </a:cubicBezTo>
                <a:lnTo>
                  <a:pt x="10968" y="19719"/>
                </a:lnTo>
                <a:cubicBezTo>
                  <a:pt x="11029" y="19476"/>
                  <a:pt x="11059" y="19233"/>
                  <a:pt x="11120" y="18990"/>
                </a:cubicBezTo>
                <a:close/>
                <a:moveTo>
                  <a:pt x="41290" y="22758"/>
                </a:moveTo>
                <a:cubicBezTo>
                  <a:pt x="41290" y="22879"/>
                  <a:pt x="41260" y="22970"/>
                  <a:pt x="41260" y="23092"/>
                </a:cubicBezTo>
                <a:cubicBezTo>
                  <a:pt x="41229" y="23213"/>
                  <a:pt x="41199" y="23365"/>
                  <a:pt x="41169" y="23487"/>
                </a:cubicBezTo>
                <a:cubicBezTo>
                  <a:pt x="41138" y="23578"/>
                  <a:pt x="41108" y="23639"/>
                  <a:pt x="41078" y="23699"/>
                </a:cubicBezTo>
                <a:cubicBezTo>
                  <a:pt x="41078" y="23578"/>
                  <a:pt x="41047" y="23426"/>
                  <a:pt x="41047" y="23305"/>
                </a:cubicBezTo>
                <a:lnTo>
                  <a:pt x="41047" y="23213"/>
                </a:lnTo>
                <a:lnTo>
                  <a:pt x="41138" y="22758"/>
                </a:lnTo>
                <a:close/>
                <a:moveTo>
                  <a:pt x="24094" y="23639"/>
                </a:moveTo>
                <a:lnTo>
                  <a:pt x="24094" y="23730"/>
                </a:lnTo>
                <a:lnTo>
                  <a:pt x="24063" y="23669"/>
                </a:lnTo>
                <a:lnTo>
                  <a:pt x="24094" y="23639"/>
                </a:lnTo>
                <a:close/>
                <a:moveTo>
                  <a:pt x="28226" y="20023"/>
                </a:moveTo>
                <a:cubicBezTo>
                  <a:pt x="28256" y="20054"/>
                  <a:pt x="28286" y="20054"/>
                  <a:pt x="28317" y="20054"/>
                </a:cubicBezTo>
                <a:lnTo>
                  <a:pt x="28378" y="20054"/>
                </a:lnTo>
                <a:cubicBezTo>
                  <a:pt x="28469" y="20357"/>
                  <a:pt x="28529" y="20661"/>
                  <a:pt x="28560" y="20965"/>
                </a:cubicBezTo>
                <a:cubicBezTo>
                  <a:pt x="28590" y="21421"/>
                  <a:pt x="28590" y="21877"/>
                  <a:pt x="28560" y="22363"/>
                </a:cubicBezTo>
                <a:lnTo>
                  <a:pt x="28560" y="22515"/>
                </a:lnTo>
                <a:lnTo>
                  <a:pt x="28529" y="22788"/>
                </a:lnTo>
                <a:lnTo>
                  <a:pt x="28529" y="22727"/>
                </a:lnTo>
                <a:lnTo>
                  <a:pt x="28408" y="23456"/>
                </a:lnTo>
                <a:cubicBezTo>
                  <a:pt x="28408" y="23548"/>
                  <a:pt x="28378" y="23639"/>
                  <a:pt x="28347" y="23730"/>
                </a:cubicBezTo>
                <a:lnTo>
                  <a:pt x="28256" y="22940"/>
                </a:lnTo>
                <a:cubicBezTo>
                  <a:pt x="28256" y="22636"/>
                  <a:pt x="28226" y="22332"/>
                  <a:pt x="28195" y="22028"/>
                </a:cubicBezTo>
                <a:lnTo>
                  <a:pt x="28195" y="21785"/>
                </a:lnTo>
                <a:lnTo>
                  <a:pt x="28195" y="21573"/>
                </a:lnTo>
                <a:cubicBezTo>
                  <a:pt x="28195" y="21542"/>
                  <a:pt x="28195" y="21512"/>
                  <a:pt x="28195" y="21482"/>
                </a:cubicBezTo>
                <a:lnTo>
                  <a:pt x="28195" y="21208"/>
                </a:lnTo>
                <a:cubicBezTo>
                  <a:pt x="28195" y="21178"/>
                  <a:pt x="28195" y="21147"/>
                  <a:pt x="28195" y="21117"/>
                </a:cubicBezTo>
                <a:lnTo>
                  <a:pt x="28195" y="20904"/>
                </a:lnTo>
                <a:lnTo>
                  <a:pt x="28195" y="20418"/>
                </a:lnTo>
                <a:cubicBezTo>
                  <a:pt x="28195" y="20266"/>
                  <a:pt x="28195" y="20175"/>
                  <a:pt x="28226" y="20054"/>
                </a:cubicBezTo>
                <a:lnTo>
                  <a:pt x="28226" y="20023"/>
                </a:lnTo>
                <a:close/>
                <a:moveTo>
                  <a:pt x="41785" y="23505"/>
                </a:moveTo>
                <a:lnTo>
                  <a:pt x="41807" y="23548"/>
                </a:lnTo>
                <a:lnTo>
                  <a:pt x="41807" y="23760"/>
                </a:lnTo>
                <a:lnTo>
                  <a:pt x="41807" y="23821"/>
                </a:lnTo>
                <a:lnTo>
                  <a:pt x="41716" y="23821"/>
                </a:lnTo>
                <a:cubicBezTo>
                  <a:pt x="41742" y="23716"/>
                  <a:pt x="41745" y="23610"/>
                  <a:pt x="41785" y="23505"/>
                </a:cubicBezTo>
                <a:close/>
                <a:moveTo>
                  <a:pt x="23607" y="23548"/>
                </a:moveTo>
                <a:lnTo>
                  <a:pt x="23668" y="23730"/>
                </a:lnTo>
                <a:lnTo>
                  <a:pt x="23668" y="23760"/>
                </a:lnTo>
                <a:cubicBezTo>
                  <a:pt x="23668" y="23791"/>
                  <a:pt x="23668" y="23821"/>
                  <a:pt x="23668" y="23821"/>
                </a:cubicBezTo>
                <a:lnTo>
                  <a:pt x="23668" y="23882"/>
                </a:lnTo>
                <a:cubicBezTo>
                  <a:pt x="23668" y="23821"/>
                  <a:pt x="23638" y="23730"/>
                  <a:pt x="23607" y="23669"/>
                </a:cubicBezTo>
                <a:cubicBezTo>
                  <a:pt x="23577" y="23608"/>
                  <a:pt x="23607" y="23608"/>
                  <a:pt x="23607" y="23548"/>
                </a:cubicBezTo>
                <a:close/>
                <a:moveTo>
                  <a:pt x="28864" y="22910"/>
                </a:moveTo>
                <a:lnTo>
                  <a:pt x="28864" y="23183"/>
                </a:lnTo>
                <a:cubicBezTo>
                  <a:pt x="28864" y="23335"/>
                  <a:pt x="28864" y="23487"/>
                  <a:pt x="28924" y="23639"/>
                </a:cubicBezTo>
                <a:lnTo>
                  <a:pt x="28924" y="23882"/>
                </a:lnTo>
                <a:lnTo>
                  <a:pt x="28924" y="23973"/>
                </a:lnTo>
                <a:lnTo>
                  <a:pt x="28864" y="23973"/>
                </a:lnTo>
                <a:lnTo>
                  <a:pt x="28803" y="23943"/>
                </a:lnTo>
                <a:lnTo>
                  <a:pt x="28742" y="23943"/>
                </a:lnTo>
                <a:cubicBezTo>
                  <a:pt x="28742" y="23821"/>
                  <a:pt x="28772" y="23730"/>
                  <a:pt x="28772" y="23608"/>
                </a:cubicBezTo>
                <a:cubicBezTo>
                  <a:pt x="28803" y="23365"/>
                  <a:pt x="28864" y="23122"/>
                  <a:pt x="28864" y="22910"/>
                </a:cubicBezTo>
                <a:close/>
                <a:moveTo>
                  <a:pt x="8051" y="20935"/>
                </a:moveTo>
                <a:cubicBezTo>
                  <a:pt x="8112" y="21087"/>
                  <a:pt x="8143" y="21208"/>
                  <a:pt x="8173" y="21360"/>
                </a:cubicBezTo>
                <a:cubicBezTo>
                  <a:pt x="8203" y="21512"/>
                  <a:pt x="8203" y="21664"/>
                  <a:pt x="8234" y="21846"/>
                </a:cubicBezTo>
                <a:cubicBezTo>
                  <a:pt x="8264" y="21998"/>
                  <a:pt x="8234" y="22120"/>
                  <a:pt x="8203" y="22272"/>
                </a:cubicBezTo>
                <a:cubicBezTo>
                  <a:pt x="8173" y="22423"/>
                  <a:pt x="8173" y="22545"/>
                  <a:pt x="8143" y="22666"/>
                </a:cubicBezTo>
                <a:cubicBezTo>
                  <a:pt x="8143" y="22788"/>
                  <a:pt x="8143" y="22940"/>
                  <a:pt x="8112" y="23092"/>
                </a:cubicBezTo>
                <a:lnTo>
                  <a:pt x="8021" y="23578"/>
                </a:lnTo>
                <a:cubicBezTo>
                  <a:pt x="7991" y="23730"/>
                  <a:pt x="7960" y="23882"/>
                  <a:pt x="7930" y="24034"/>
                </a:cubicBezTo>
                <a:lnTo>
                  <a:pt x="7930" y="23699"/>
                </a:lnTo>
                <a:lnTo>
                  <a:pt x="7930" y="23548"/>
                </a:lnTo>
                <a:lnTo>
                  <a:pt x="7930" y="23213"/>
                </a:lnTo>
                <a:lnTo>
                  <a:pt x="7930" y="22666"/>
                </a:lnTo>
                <a:lnTo>
                  <a:pt x="7930" y="22515"/>
                </a:lnTo>
                <a:cubicBezTo>
                  <a:pt x="7930" y="22393"/>
                  <a:pt x="7930" y="22272"/>
                  <a:pt x="7960" y="22150"/>
                </a:cubicBezTo>
                <a:cubicBezTo>
                  <a:pt x="7960" y="21998"/>
                  <a:pt x="7960" y="21968"/>
                  <a:pt x="7960" y="21877"/>
                </a:cubicBezTo>
                <a:lnTo>
                  <a:pt x="8021" y="21390"/>
                </a:lnTo>
                <a:cubicBezTo>
                  <a:pt x="8021" y="21269"/>
                  <a:pt x="8051" y="21147"/>
                  <a:pt x="8051" y="21026"/>
                </a:cubicBezTo>
                <a:lnTo>
                  <a:pt x="8051" y="20935"/>
                </a:lnTo>
                <a:close/>
                <a:moveTo>
                  <a:pt x="15009" y="23213"/>
                </a:moveTo>
                <a:cubicBezTo>
                  <a:pt x="15009" y="23213"/>
                  <a:pt x="15039" y="23244"/>
                  <a:pt x="15039" y="23274"/>
                </a:cubicBezTo>
                <a:cubicBezTo>
                  <a:pt x="15100" y="23396"/>
                  <a:pt x="15131" y="23517"/>
                  <a:pt x="15191" y="23639"/>
                </a:cubicBezTo>
                <a:lnTo>
                  <a:pt x="15252" y="23699"/>
                </a:lnTo>
                <a:lnTo>
                  <a:pt x="15252" y="23730"/>
                </a:lnTo>
                <a:lnTo>
                  <a:pt x="15161" y="23821"/>
                </a:lnTo>
                <a:lnTo>
                  <a:pt x="15039" y="23943"/>
                </a:lnTo>
                <a:lnTo>
                  <a:pt x="15009" y="24034"/>
                </a:lnTo>
                <a:lnTo>
                  <a:pt x="14979" y="23882"/>
                </a:lnTo>
                <a:cubicBezTo>
                  <a:pt x="14979" y="23669"/>
                  <a:pt x="15009" y="23487"/>
                  <a:pt x="15009" y="23274"/>
                </a:cubicBezTo>
                <a:cubicBezTo>
                  <a:pt x="15009" y="23244"/>
                  <a:pt x="15009" y="23213"/>
                  <a:pt x="15009" y="23213"/>
                </a:cubicBezTo>
                <a:close/>
                <a:moveTo>
                  <a:pt x="31051" y="22849"/>
                </a:moveTo>
                <a:cubicBezTo>
                  <a:pt x="31142" y="23001"/>
                  <a:pt x="31203" y="23153"/>
                  <a:pt x="31264" y="23335"/>
                </a:cubicBezTo>
                <a:cubicBezTo>
                  <a:pt x="31264" y="23335"/>
                  <a:pt x="31294" y="23365"/>
                  <a:pt x="31294" y="23396"/>
                </a:cubicBezTo>
                <a:lnTo>
                  <a:pt x="31264" y="23426"/>
                </a:lnTo>
                <a:cubicBezTo>
                  <a:pt x="31233" y="23426"/>
                  <a:pt x="31203" y="23456"/>
                  <a:pt x="31203" y="23487"/>
                </a:cubicBezTo>
                <a:cubicBezTo>
                  <a:pt x="31173" y="23548"/>
                  <a:pt x="31142" y="23639"/>
                  <a:pt x="31142" y="23699"/>
                </a:cubicBezTo>
                <a:lnTo>
                  <a:pt x="31173" y="23639"/>
                </a:lnTo>
                <a:lnTo>
                  <a:pt x="31173" y="23639"/>
                </a:lnTo>
                <a:cubicBezTo>
                  <a:pt x="31142" y="23760"/>
                  <a:pt x="31112" y="23882"/>
                  <a:pt x="31112" y="24034"/>
                </a:cubicBezTo>
                <a:cubicBezTo>
                  <a:pt x="31112" y="23760"/>
                  <a:pt x="31051" y="23487"/>
                  <a:pt x="31021" y="23244"/>
                </a:cubicBezTo>
                <a:cubicBezTo>
                  <a:pt x="31021" y="23092"/>
                  <a:pt x="31021" y="22970"/>
                  <a:pt x="31051" y="22849"/>
                </a:cubicBezTo>
                <a:close/>
                <a:moveTo>
                  <a:pt x="46151" y="23608"/>
                </a:moveTo>
                <a:lnTo>
                  <a:pt x="46151" y="23760"/>
                </a:lnTo>
                <a:lnTo>
                  <a:pt x="46151" y="23851"/>
                </a:lnTo>
                <a:cubicBezTo>
                  <a:pt x="46151" y="23912"/>
                  <a:pt x="46091" y="23973"/>
                  <a:pt x="46091" y="24064"/>
                </a:cubicBezTo>
                <a:lnTo>
                  <a:pt x="46091" y="24003"/>
                </a:lnTo>
                <a:cubicBezTo>
                  <a:pt x="46091" y="23882"/>
                  <a:pt x="46121" y="23730"/>
                  <a:pt x="46151" y="23608"/>
                </a:cubicBezTo>
                <a:close/>
                <a:moveTo>
                  <a:pt x="26889" y="23943"/>
                </a:moveTo>
                <a:cubicBezTo>
                  <a:pt x="26889" y="23973"/>
                  <a:pt x="26858" y="24034"/>
                  <a:pt x="26858" y="24094"/>
                </a:cubicBezTo>
                <a:lnTo>
                  <a:pt x="26828" y="24034"/>
                </a:lnTo>
                <a:lnTo>
                  <a:pt x="26706" y="23943"/>
                </a:lnTo>
                <a:close/>
                <a:moveTo>
                  <a:pt x="21025" y="23069"/>
                </a:moveTo>
                <a:lnTo>
                  <a:pt x="21025" y="23213"/>
                </a:lnTo>
                <a:cubicBezTo>
                  <a:pt x="21025" y="23274"/>
                  <a:pt x="21025" y="23365"/>
                  <a:pt x="20994" y="23456"/>
                </a:cubicBezTo>
                <a:lnTo>
                  <a:pt x="20994" y="23517"/>
                </a:lnTo>
                <a:cubicBezTo>
                  <a:pt x="20994" y="23760"/>
                  <a:pt x="20964" y="23973"/>
                  <a:pt x="20964" y="24216"/>
                </a:cubicBezTo>
                <a:cubicBezTo>
                  <a:pt x="20934" y="23973"/>
                  <a:pt x="20903" y="23730"/>
                  <a:pt x="20873" y="23517"/>
                </a:cubicBezTo>
                <a:lnTo>
                  <a:pt x="20873" y="23487"/>
                </a:lnTo>
                <a:cubicBezTo>
                  <a:pt x="20903" y="23426"/>
                  <a:pt x="20934" y="23335"/>
                  <a:pt x="20964" y="23274"/>
                </a:cubicBezTo>
                <a:cubicBezTo>
                  <a:pt x="20984" y="23213"/>
                  <a:pt x="21005" y="23139"/>
                  <a:pt x="21025" y="23069"/>
                </a:cubicBezTo>
                <a:close/>
                <a:moveTo>
                  <a:pt x="19536" y="22332"/>
                </a:moveTo>
                <a:lnTo>
                  <a:pt x="19536" y="22606"/>
                </a:lnTo>
                <a:lnTo>
                  <a:pt x="19536" y="22788"/>
                </a:lnTo>
                <a:cubicBezTo>
                  <a:pt x="19536" y="23001"/>
                  <a:pt x="19536" y="23183"/>
                  <a:pt x="19567" y="23365"/>
                </a:cubicBezTo>
                <a:lnTo>
                  <a:pt x="19627" y="23973"/>
                </a:lnTo>
                <a:cubicBezTo>
                  <a:pt x="19627" y="24064"/>
                  <a:pt x="19658" y="24155"/>
                  <a:pt x="19658" y="24216"/>
                </a:cubicBezTo>
                <a:lnTo>
                  <a:pt x="19658" y="24277"/>
                </a:lnTo>
                <a:cubicBezTo>
                  <a:pt x="19627" y="24246"/>
                  <a:pt x="19627" y="24246"/>
                  <a:pt x="19597" y="24216"/>
                </a:cubicBezTo>
                <a:lnTo>
                  <a:pt x="19536" y="23973"/>
                </a:lnTo>
                <a:cubicBezTo>
                  <a:pt x="19475" y="23760"/>
                  <a:pt x="19415" y="23578"/>
                  <a:pt x="19354" y="23396"/>
                </a:cubicBezTo>
                <a:cubicBezTo>
                  <a:pt x="19384" y="23305"/>
                  <a:pt x="19384" y="23183"/>
                  <a:pt x="19415" y="23092"/>
                </a:cubicBezTo>
                <a:cubicBezTo>
                  <a:pt x="19445" y="22879"/>
                  <a:pt x="19475" y="22636"/>
                  <a:pt x="19506" y="22423"/>
                </a:cubicBezTo>
                <a:cubicBezTo>
                  <a:pt x="19536" y="22393"/>
                  <a:pt x="19536" y="22363"/>
                  <a:pt x="19536" y="22332"/>
                </a:cubicBezTo>
                <a:close/>
                <a:moveTo>
                  <a:pt x="22666" y="22788"/>
                </a:moveTo>
                <a:lnTo>
                  <a:pt x="22726" y="22849"/>
                </a:lnTo>
                <a:lnTo>
                  <a:pt x="22787" y="22910"/>
                </a:lnTo>
                <a:cubicBezTo>
                  <a:pt x="22817" y="23061"/>
                  <a:pt x="22878" y="23213"/>
                  <a:pt x="22909" y="23365"/>
                </a:cubicBezTo>
                <a:lnTo>
                  <a:pt x="22909" y="23396"/>
                </a:lnTo>
                <a:cubicBezTo>
                  <a:pt x="22878" y="23578"/>
                  <a:pt x="22848" y="23760"/>
                  <a:pt x="22817" y="23943"/>
                </a:cubicBezTo>
                <a:cubicBezTo>
                  <a:pt x="22787" y="24125"/>
                  <a:pt x="22787" y="24277"/>
                  <a:pt x="22757" y="24429"/>
                </a:cubicBezTo>
                <a:cubicBezTo>
                  <a:pt x="22726" y="24307"/>
                  <a:pt x="22726" y="24216"/>
                  <a:pt x="22696" y="24094"/>
                </a:cubicBezTo>
                <a:cubicBezTo>
                  <a:pt x="22666" y="23882"/>
                  <a:pt x="22605" y="23639"/>
                  <a:pt x="22574" y="23396"/>
                </a:cubicBezTo>
                <a:cubicBezTo>
                  <a:pt x="22574" y="23305"/>
                  <a:pt x="22544" y="23183"/>
                  <a:pt x="22544" y="23061"/>
                </a:cubicBezTo>
                <a:lnTo>
                  <a:pt x="22514" y="22788"/>
                </a:lnTo>
                <a:close/>
                <a:moveTo>
                  <a:pt x="27952" y="23517"/>
                </a:moveTo>
                <a:cubicBezTo>
                  <a:pt x="27952" y="23578"/>
                  <a:pt x="27952" y="23639"/>
                  <a:pt x="27983" y="23669"/>
                </a:cubicBezTo>
                <a:cubicBezTo>
                  <a:pt x="28013" y="23730"/>
                  <a:pt x="27983" y="23882"/>
                  <a:pt x="28013" y="23973"/>
                </a:cubicBezTo>
                <a:lnTo>
                  <a:pt x="28043" y="24216"/>
                </a:lnTo>
                <a:lnTo>
                  <a:pt x="28104" y="24489"/>
                </a:lnTo>
                <a:cubicBezTo>
                  <a:pt x="28043" y="24429"/>
                  <a:pt x="28013" y="24338"/>
                  <a:pt x="27952" y="24277"/>
                </a:cubicBezTo>
                <a:lnTo>
                  <a:pt x="27952" y="24246"/>
                </a:lnTo>
                <a:lnTo>
                  <a:pt x="27861" y="24125"/>
                </a:lnTo>
                <a:cubicBezTo>
                  <a:pt x="27891" y="23912"/>
                  <a:pt x="27922" y="23730"/>
                  <a:pt x="27952" y="23517"/>
                </a:cubicBezTo>
                <a:close/>
                <a:moveTo>
                  <a:pt x="18533" y="23335"/>
                </a:moveTo>
                <a:cubicBezTo>
                  <a:pt x="18594" y="23396"/>
                  <a:pt x="18655" y="23517"/>
                  <a:pt x="18716" y="23608"/>
                </a:cubicBezTo>
                <a:cubicBezTo>
                  <a:pt x="18685" y="23730"/>
                  <a:pt x="18655" y="23882"/>
                  <a:pt x="18655" y="24034"/>
                </a:cubicBezTo>
                <a:lnTo>
                  <a:pt x="18594" y="24307"/>
                </a:lnTo>
                <a:cubicBezTo>
                  <a:pt x="18594" y="24398"/>
                  <a:pt x="18564" y="24489"/>
                  <a:pt x="18533" y="24550"/>
                </a:cubicBezTo>
                <a:cubicBezTo>
                  <a:pt x="18503" y="24520"/>
                  <a:pt x="18473" y="24459"/>
                  <a:pt x="18442" y="24398"/>
                </a:cubicBezTo>
                <a:lnTo>
                  <a:pt x="18442" y="24064"/>
                </a:lnTo>
                <a:cubicBezTo>
                  <a:pt x="18442" y="23943"/>
                  <a:pt x="18442" y="23943"/>
                  <a:pt x="18473" y="23882"/>
                </a:cubicBezTo>
                <a:cubicBezTo>
                  <a:pt x="18503" y="23699"/>
                  <a:pt x="18533" y="23517"/>
                  <a:pt x="18533" y="23335"/>
                </a:cubicBezTo>
                <a:close/>
                <a:moveTo>
                  <a:pt x="40318" y="24277"/>
                </a:moveTo>
                <a:cubicBezTo>
                  <a:pt x="40318" y="24307"/>
                  <a:pt x="40318" y="24307"/>
                  <a:pt x="40318" y="24338"/>
                </a:cubicBezTo>
                <a:cubicBezTo>
                  <a:pt x="40348" y="24398"/>
                  <a:pt x="40379" y="24489"/>
                  <a:pt x="40409" y="24550"/>
                </a:cubicBezTo>
                <a:cubicBezTo>
                  <a:pt x="40379" y="24520"/>
                  <a:pt x="40348" y="24520"/>
                  <a:pt x="40318" y="24489"/>
                </a:cubicBezTo>
                <a:lnTo>
                  <a:pt x="40257" y="24489"/>
                </a:lnTo>
                <a:cubicBezTo>
                  <a:pt x="40288" y="24429"/>
                  <a:pt x="40288" y="24368"/>
                  <a:pt x="40318" y="24277"/>
                </a:cubicBezTo>
                <a:close/>
                <a:moveTo>
                  <a:pt x="15738" y="24246"/>
                </a:moveTo>
                <a:lnTo>
                  <a:pt x="15738" y="24581"/>
                </a:lnTo>
                <a:cubicBezTo>
                  <a:pt x="15738" y="24459"/>
                  <a:pt x="15708" y="24368"/>
                  <a:pt x="15708" y="24246"/>
                </a:cubicBezTo>
                <a:close/>
                <a:moveTo>
                  <a:pt x="21633" y="22363"/>
                </a:moveTo>
                <a:lnTo>
                  <a:pt x="21663" y="22423"/>
                </a:lnTo>
                <a:cubicBezTo>
                  <a:pt x="21693" y="22484"/>
                  <a:pt x="21724" y="22515"/>
                  <a:pt x="21754" y="22575"/>
                </a:cubicBezTo>
                <a:cubicBezTo>
                  <a:pt x="21784" y="22727"/>
                  <a:pt x="21845" y="22849"/>
                  <a:pt x="21876" y="23001"/>
                </a:cubicBezTo>
                <a:lnTo>
                  <a:pt x="21815" y="23335"/>
                </a:lnTo>
                <a:cubicBezTo>
                  <a:pt x="21815" y="23548"/>
                  <a:pt x="21754" y="23791"/>
                  <a:pt x="21724" y="24003"/>
                </a:cubicBezTo>
                <a:cubicBezTo>
                  <a:pt x="21693" y="24216"/>
                  <a:pt x="21663" y="24398"/>
                  <a:pt x="21633" y="24581"/>
                </a:cubicBezTo>
                <a:lnTo>
                  <a:pt x="21602" y="24398"/>
                </a:lnTo>
                <a:lnTo>
                  <a:pt x="21602" y="24246"/>
                </a:lnTo>
                <a:cubicBezTo>
                  <a:pt x="21602" y="24155"/>
                  <a:pt x="21572" y="24034"/>
                  <a:pt x="21572" y="23912"/>
                </a:cubicBezTo>
                <a:cubicBezTo>
                  <a:pt x="21572" y="23791"/>
                  <a:pt x="21602" y="23639"/>
                  <a:pt x="21602" y="23487"/>
                </a:cubicBezTo>
                <a:cubicBezTo>
                  <a:pt x="21602" y="23274"/>
                  <a:pt x="21602" y="23061"/>
                  <a:pt x="21633" y="22818"/>
                </a:cubicBezTo>
                <a:lnTo>
                  <a:pt x="21633" y="22363"/>
                </a:lnTo>
                <a:close/>
                <a:moveTo>
                  <a:pt x="36733" y="22970"/>
                </a:moveTo>
                <a:cubicBezTo>
                  <a:pt x="36763" y="23244"/>
                  <a:pt x="36794" y="23517"/>
                  <a:pt x="36794" y="23760"/>
                </a:cubicBezTo>
                <a:cubicBezTo>
                  <a:pt x="36794" y="23943"/>
                  <a:pt x="36794" y="24094"/>
                  <a:pt x="36763" y="24246"/>
                </a:cubicBezTo>
                <a:cubicBezTo>
                  <a:pt x="36733" y="24398"/>
                  <a:pt x="36763" y="24489"/>
                  <a:pt x="36733" y="24611"/>
                </a:cubicBezTo>
                <a:lnTo>
                  <a:pt x="36672" y="24611"/>
                </a:lnTo>
                <a:lnTo>
                  <a:pt x="36642" y="24581"/>
                </a:lnTo>
                <a:lnTo>
                  <a:pt x="36642" y="24489"/>
                </a:lnTo>
                <a:lnTo>
                  <a:pt x="36642" y="24216"/>
                </a:lnTo>
                <a:cubicBezTo>
                  <a:pt x="36642" y="24034"/>
                  <a:pt x="36642" y="23851"/>
                  <a:pt x="36672" y="23669"/>
                </a:cubicBezTo>
                <a:cubicBezTo>
                  <a:pt x="36702" y="23456"/>
                  <a:pt x="36702" y="23183"/>
                  <a:pt x="36733" y="22970"/>
                </a:cubicBezTo>
                <a:close/>
                <a:moveTo>
                  <a:pt x="20539" y="24277"/>
                </a:moveTo>
                <a:cubicBezTo>
                  <a:pt x="20600" y="24368"/>
                  <a:pt x="20600" y="24459"/>
                  <a:pt x="20630" y="24550"/>
                </a:cubicBezTo>
                <a:cubicBezTo>
                  <a:pt x="20630" y="24581"/>
                  <a:pt x="20630" y="24611"/>
                  <a:pt x="20630" y="24641"/>
                </a:cubicBezTo>
                <a:cubicBezTo>
                  <a:pt x="20600" y="24550"/>
                  <a:pt x="20569" y="24429"/>
                  <a:pt x="20539" y="24338"/>
                </a:cubicBezTo>
                <a:lnTo>
                  <a:pt x="20539" y="24277"/>
                </a:lnTo>
                <a:close/>
                <a:moveTo>
                  <a:pt x="6806" y="24307"/>
                </a:moveTo>
                <a:cubicBezTo>
                  <a:pt x="6836" y="24338"/>
                  <a:pt x="6836" y="24368"/>
                  <a:pt x="6867" y="24398"/>
                </a:cubicBezTo>
                <a:cubicBezTo>
                  <a:pt x="6897" y="24429"/>
                  <a:pt x="6927" y="24489"/>
                  <a:pt x="6958" y="24520"/>
                </a:cubicBezTo>
                <a:lnTo>
                  <a:pt x="7018" y="24550"/>
                </a:lnTo>
                <a:cubicBezTo>
                  <a:pt x="6958" y="24550"/>
                  <a:pt x="6927" y="24581"/>
                  <a:pt x="6897" y="24581"/>
                </a:cubicBezTo>
                <a:cubicBezTo>
                  <a:pt x="6867" y="24611"/>
                  <a:pt x="6836" y="24611"/>
                  <a:pt x="6806" y="24641"/>
                </a:cubicBezTo>
                <a:cubicBezTo>
                  <a:pt x="6806" y="24641"/>
                  <a:pt x="6775" y="24672"/>
                  <a:pt x="6745" y="24702"/>
                </a:cubicBezTo>
                <a:cubicBezTo>
                  <a:pt x="6745" y="24702"/>
                  <a:pt x="6745" y="24733"/>
                  <a:pt x="6745" y="24733"/>
                </a:cubicBezTo>
                <a:cubicBezTo>
                  <a:pt x="6745" y="24733"/>
                  <a:pt x="6715" y="24702"/>
                  <a:pt x="6715" y="24702"/>
                </a:cubicBezTo>
                <a:lnTo>
                  <a:pt x="6745" y="24702"/>
                </a:lnTo>
                <a:cubicBezTo>
                  <a:pt x="6715" y="24672"/>
                  <a:pt x="6715" y="24641"/>
                  <a:pt x="6715" y="24611"/>
                </a:cubicBezTo>
                <a:cubicBezTo>
                  <a:pt x="6745" y="24520"/>
                  <a:pt x="6775" y="24398"/>
                  <a:pt x="6806" y="24307"/>
                </a:cubicBezTo>
                <a:close/>
                <a:moveTo>
                  <a:pt x="3919" y="22150"/>
                </a:moveTo>
                <a:cubicBezTo>
                  <a:pt x="3919" y="22272"/>
                  <a:pt x="3919" y="22423"/>
                  <a:pt x="3919" y="22545"/>
                </a:cubicBezTo>
                <a:lnTo>
                  <a:pt x="3919" y="22606"/>
                </a:lnTo>
                <a:lnTo>
                  <a:pt x="3919" y="22940"/>
                </a:lnTo>
                <a:lnTo>
                  <a:pt x="3919" y="23092"/>
                </a:lnTo>
                <a:lnTo>
                  <a:pt x="3919" y="23183"/>
                </a:lnTo>
                <a:cubicBezTo>
                  <a:pt x="3919" y="23305"/>
                  <a:pt x="3919" y="23396"/>
                  <a:pt x="3889" y="23517"/>
                </a:cubicBezTo>
                <a:cubicBezTo>
                  <a:pt x="3889" y="23608"/>
                  <a:pt x="3889" y="23821"/>
                  <a:pt x="3889" y="23973"/>
                </a:cubicBezTo>
                <a:lnTo>
                  <a:pt x="3889" y="24155"/>
                </a:lnTo>
                <a:lnTo>
                  <a:pt x="3889" y="24398"/>
                </a:lnTo>
                <a:lnTo>
                  <a:pt x="3798" y="24641"/>
                </a:lnTo>
                <a:cubicBezTo>
                  <a:pt x="3767" y="24702"/>
                  <a:pt x="3737" y="24763"/>
                  <a:pt x="3737" y="24793"/>
                </a:cubicBezTo>
                <a:lnTo>
                  <a:pt x="3707" y="24459"/>
                </a:lnTo>
                <a:lnTo>
                  <a:pt x="3707" y="23882"/>
                </a:lnTo>
                <a:lnTo>
                  <a:pt x="3707" y="23730"/>
                </a:lnTo>
                <a:lnTo>
                  <a:pt x="3707" y="23335"/>
                </a:lnTo>
                <a:lnTo>
                  <a:pt x="3707" y="22970"/>
                </a:lnTo>
                <a:lnTo>
                  <a:pt x="3707" y="22849"/>
                </a:lnTo>
                <a:cubicBezTo>
                  <a:pt x="3767" y="22606"/>
                  <a:pt x="3859" y="22363"/>
                  <a:pt x="3919" y="22150"/>
                </a:cubicBezTo>
                <a:close/>
                <a:moveTo>
                  <a:pt x="40865" y="24702"/>
                </a:moveTo>
                <a:cubicBezTo>
                  <a:pt x="40865" y="24733"/>
                  <a:pt x="40865" y="24793"/>
                  <a:pt x="40895" y="24824"/>
                </a:cubicBezTo>
                <a:lnTo>
                  <a:pt x="40865" y="24915"/>
                </a:lnTo>
                <a:lnTo>
                  <a:pt x="40865" y="24763"/>
                </a:lnTo>
                <a:cubicBezTo>
                  <a:pt x="40865" y="24763"/>
                  <a:pt x="40865" y="24733"/>
                  <a:pt x="40865" y="24702"/>
                </a:cubicBezTo>
                <a:close/>
                <a:moveTo>
                  <a:pt x="2704" y="23213"/>
                </a:moveTo>
                <a:lnTo>
                  <a:pt x="2704" y="23365"/>
                </a:lnTo>
                <a:cubicBezTo>
                  <a:pt x="2704" y="23456"/>
                  <a:pt x="2704" y="23548"/>
                  <a:pt x="2734" y="23639"/>
                </a:cubicBezTo>
                <a:cubicBezTo>
                  <a:pt x="2765" y="23730"/>
                  <a:pt x="2734" y="23821"/>
                  <a:pt x="2734" y="23912"/>
                </a:cubicBezTo>
                <a:lnTo>
                  <a:pt x="2734" y="24398"/>
                </a:lnTo>
                <a:cubicBezTo>
                  <a:pt x="2734" y="24550"/>
                  <a:pt x="2734" y="24702"/>
                  <a:pt x="2765" y="24824"/>
                </a:cubicBezTo>
                <a:lnTo>
                  <a:pt x="2765" y="24945"/>
                </a:lnTo>
                <a:cubicBezTo>
                  <a:pt x="2765" y="24945"/>
                  <a:pt x="2765" y="24915"/>
                  <a:pt x="2734" y="24884"/>
                </a:cubicBezTo>
                <a:cubicBezTo>
                  <a:pt x="2734" y="24824"/>
                  <a:pt x="2704" y="24763"/>
                  <a:pt x="2674" y="24733"/>
                </a:cubicBezTo>
                <a:cubicBezTo>
                  <a:pt x="2643" y="24702"/>
                  <a:pt x="2613" y="24672"/>
                  <a:pt x="2552" y="24672"/>
                </a:cubicBezTo>
                <a:lnTo>
                  <a:pt x="2522" y="24672"/>
                </a:lnTo>
                <a:cubicBezTo>
                  <a:pt x="2491" y="24520"/>
                  <a:pt x="2461" y="24368"/>
                  <a:pt x="2400" y="24246"/>
                </a:cubicBezTo>
                <a:lnTo>
                  <a:pt x="2400" y="24155"/>
                </a:lnTo>
                <a:lnTo>
                  <a:pt x="2522" y="23821"/>
                </a:lnTo>
                <a:cubicBezTo>
                  <a:pt x="2583" y="23639"/>
                  <a:pt x="2643" y="23426"/>
                  <a:pt x="2704" y="23213"/>
                </a:cubicBezTo>
                <a:close/>
                <a:moveTo>
                  <a:pt x="6441" y="23426"/>
                </a:moveTo>
                <a:cubicBezTo>
                  <a:pt x="6441" y="23456"/>
                  <a:pt x="6472" y="23487"/>
                  <a:pt x="6472" y="23517"/>
                </a:cubicBezTo>
                <a:cubicBezTo>
                  <a:pt x="6502" y="23639"/>
                  <a:pt x="6563" y="23760"/>
                  <a:pt x="6593" y="23882"/>
                </a:cubicBezTo>
                <a:cubicBezTo>
                  <a:pt x="6563" y="23912"/>
                  <a:pt x="6532" y="23973"/>
                  <a:pt x="6502" y="24003"/>
                </a:cubicBezTo>
                <a:cubicBezTo>
                  <a:pt x="6441" y="24125"/>
                  <a:pt x="6411" y="24246"/>
                  <a:pt x="6380" y="24368"/>
                </a:cubicBezTo>
                <a:cubicBezTo>
                  <a:pt x="6350" y="24429"/>
                  <a:pt x="6320" y="24520"/>
                  <a:pt x="6320" y="24581"/>
                </a:cubicBezTo>
                <a:cubicBezTo>
                  <a:pt x="6289" y="24611"/>
                  <a:pt x="6259" y="24641"/>
                  <a:pt x="6259" y="24672"/>
                </a:cubicBezTo>
                <a:cubicBezTo>
                  <a:pt x="6228" y="24733"/>
                  <a:pt x="6228" y="24793"/>
                  <a:pt x="6198" y="24854"/>
                </a:cubicBezTo>
                <a:cubicBezTo>
                  <a:pt x="6198" y="24884"/>
                  <a:pt x="6198" y="24915"/>
                  <a:pt x="6198" y="24976"/>
                </a:cubicBezTo>
                <a:cubicBezTo>
                  <a:pt x="6198" y="24884"/>
                  <a:pt x="6168" y="24824"/>
                  <a:pt x="6137" y="24733"/>
                </a:cubicBezTo>
                <a:cubicBezTo>
                  <a:pt x="6137" y="24641"/>
                  <a:pt x="6168" y="24550"/>
                  <a:pt x="6168" y="24429"/>
                </a:cubicBezTo>
                <a:lnTo>
                  <a:pt x="6168" y="24277"/>
                </a:lnTo>
                <a:cubicBezTo>
                  <a:pt x="6168" y="24216"/>
                  <a:pt x="6198" y="24186"/>
                  <a:pt x="6198" y="24155"/>
                </a:cubicBezTo>
                <a:cubicBezTo>
                  <a:pt x="6228" y="24034"/>
                  <a:pt x="6289" y="23912"/>
                  <a:pt x="6320" y="23760"/>
                </a:cubicBezTo>
                <a:cubicBezTo>
                  <a:pt x="6380" y="23639"/>
                  <a:pt x="6411" y="23548"/>
                  <a:pt x="6441" y="23456"/>
                </a:cubicBezTo>
                <a:lnTo>
                  <a:pt x="6441" y="23426"/>
                </a:lnTo>
                <a:close/>
                <a:moveTo>
                  <a:pt x="24823" y="24003"/>
                </a:moveTo>
                <a:lnTo>
                  <a:pt x="24883" y="24094"/>
                </a:lnTo>
                <a:cubicBezTo>
                  <a:pt x="24883" y="24155"/>
                  <a:pt x="24914" y="24216"/>
                  <a:pt x="24944" y="24277"/>
                </a:cubicBezTo>
                <a:cubicBezTo>
                  <a:pt x="24914" y="24550"/>
                  <a:pt x="24883" y="24824"/>
                  <a:pt x="24823" y="25097"/>
                </a:cubicBezTo>
                <a:cubicBezTo>
                  <a:pt x="24792" y="24945"/>
                  <a:pt x="24732" y="24824"/>
                  <a:pt x="24701" y="24672"/>
                </a:cubicBezTo>
                <a:lnTo>
                  <a:pt x="24671" y="24581"/>
                </a:lnTo>
                <a:cubicBezTo>
                  <a:pt x="24701" y="24520"/>
                  <a:pt x="24701" y="24459"/>
                  <a:pt x="24732" y="24398"/>
                </a:cubicBezTo>
                <a:lnTo>
                  <a:pt x="24732" y="24398"/>
                </a:lnTo>
                <a:lnTo>
                  <a:pt x="24701" y="24429"/>
                </a:lnTo>
                <a:cubicBezTo>
                  <a:pt x="24762" y="24307"/>
                  <a:pt x="24792" y="24155"/>
                  <a:pt x="24823" y="24003"/>
                </a:cubicBezTo>
                <a:close/>
                <a:moveTo>
                  <a:pt x="25856" y="24398"/>
                </a:moveTo>
                <a:cubicBezTo>
                  <a:pt x="25886" y="24520"/>
                  <a:pt x="25917" y="24641"/>
                  <a:pt x="25947" y="24733"/>
                </a:cubicBezTo>
                <a:cubicBezTo>
                  <a:pt x="25977" y="24854"/>
                  <a:pt x="25977" y="24854"/>
                  <a:pt x="25977" y="24915"/>
                </a:cubicBezTo>
                <a:cubicBezTo>
                  <a:pt x="26008" y="24976"/>
                  <a:pt x="25947" y="25067"/>
                  <a:pt x="25947" y="25158"/>
                </a:cubicBezTo>
                <a:cubicBezTo>
                  <a:pt x="25947" y="25097"/>
                  <a:pt x="25917" y="25036"/>
                  <a:pt x="25917" y="25006"/>
                </a:cubicBezTo>
                <a:cubicBezTo>
                  <a:pt x="25886" y="24824"/>
                  <a:pt x="25856" y="24672"/>
                  <a:pt x="25825" y="24520"/>
                </a:cubicBezTo>
                <a:lnTo>
                  <a:pt x="25856" y="24398"/>
                </a:lnTo>
                <a:close/>
                <a:moveTo>
                  <a:pt x="38738" y="23365"/>
                </a:moveTo>
                <a:lnTo>
                  <a:pt x="38768" y="23396"/>
                </a:lnTo>
                <a:cubicBezTo>
                  <a:pt x="38799" y="23426"/>
                  <a:pt x="38829" y="23456"/>
                  <a:pt x="38829" y="23456"/>
                </a:cubicBezTo>
                <a:cubicBezTo>
                  <a:pt x="38860" y="23487"/>
                  <a:pt x="38860" y="23487"/>
                  <a:pt x="38860" y="23487"/>
                </a:cubicBezTo>
                <a:cubicBezTo>
                  <a:pt x="38860" y="23639"/>
                  <a:pt x="38829" y="23821"/>
                  <a:pt x="38829" y="23973"/>
                </a:cubicBezTo>
                <a:cubicBezTo>
                  <a:pt x="38829" y="24064"/>
                  <a:pt x="38799" y="24186"/>
                  <a:pt x="38768" y="24277"/>
                </a:cubicBezTo>
                <a:lnTo>
                  <a:pt x="38738" y="24611"/>
                </a:lnTo>
                <a:cubicBezTo>
                  <a:pt x="38708" y="24702"/>
                  <a:pt x="38677" y="24793"/>
                  <a:pt x="38677" y="24915"/>
                </a:cubicBezTo>
                <a:cubicBezTo>
                  <a:pt x="38647" y="25006"/>
                  <a:pt x="38647" y="25097"/>
                  <a:pt x="38617" y="25158"/>
                </a:cubicBezTo>
                <a:lnTo>
                  <a:pt x="38617" y="25067"/>
                </a:lnTo>
                <a:cubicBezTo>
                  <a:pt x="38647" y="24854"/>
                  <a:pt x="38677" y="24611"/>
                  <a:pt x="38708" y="24368"/>
                </a:cubicBezTo>
                <a:cubicBezTo>
                  <a:pt x="38708" y="24307"/>
                  <a:pt x="38708" y="24216"/>
                  <a:pt x="38708" y="24125"/>
                </a:cubicBezTo>
                <a:cubicBezTo>
                  <a:pt x="38708" y="23973"/>
                  <a:pt x="38738" y="23821"/>
                  <a:pt x="38738" y="23669"/>
                </a:cubicBezTo>
                <a:cubicBezTo>
                  <a:pt x="38768" y="23517"/>
                  <a:pt x="38738" y="23456"/>
                  <a:pt x="38738" y="23365"/>
                </a:cubicBezTo>
                <a:close/>
                <a:moveTo>
                  <a:pt x="9084" y="20935"/>
                </a:moveTo>
                <a:lnTo>
                  <a:pt x="9084" y="21087"/>
                </a:lnTo>
                <a:cubicBezTo>
                  <a:pt x="9084" y="21360"/>
                  <a:pt x="9084" y="21633"/>
                  <a:pt x="9115" y="21877"/>
                </a:cubicBezTo>
                <a:lnTo>
                  <a:pt x="9145" y="22940"/>
                </a:lnTo>
                <a:cubicBezTo>
                  <a:pt x="9145" y="23061"/>
                  <a:pt x="9145" y="23153"/>
                  <a:pt x="9115" y="23244"/>
                </a:cubicBezTo>
                <a:cubicBezTo>
                  <a:pt x="9084" y="23365"/>
                  <a:pt x="9084" y="23548"/>
                  <a:pt x="9084" y="23699"/>
                </a:cubicBezTo>
                <a:lnTo>
                  <a:pt x="9084" y="24641"/>
                </a:lnTo>
                <a:cubicBezTo>
                  <a:pt x="9054" y="24733"/>
                  <a:pt x="9024" y="24824"/>
                  <a:pt x="8993" y="24915"/>
                </a:cubicBezTo>
                <a:cubicBezTo>
                  <a:pt x="8963" y="25036"/>
                  <a:pt x="8933" y="25188"/>
                  <a:pt x="8872" y="25310"/>
                </a:cubicBezTo>
                <a:cubicBezTo>
                  <a:pt x="8872" y="25006"/>
                  <a:pt x="8841" y="24702"/>
                  <a:pt x="8811" y="24398"/>
                </a:cubicBezTo>
                <a:lnTo>
                  <a:pt x="8811" y="24064"/>
                </a:lnTo>
                <a:lnTo>
                  <a:pt x="8811" y="23517"/>
                </a:lnTo>
                <a:lnTo>
                  <a:pt x="8811" y="22910"/>
                </a:lnTo>
                <a:cubicBezTo>
                  <a:pt x="8811" y="22788"/>
                  <a:pt x="8811" y="22666"/>
                  <a:pt x="8841" y="22545"/>
                </a:cubicBezTo>
                <a:cubicBezTo>
                  <a:pt x="8841" y="22363"/>
                  <a:pt x="8872" y="22180"/>
                  <a:pt x="8902" y="21968"/>
                </a:cubicBezTo>
                <a:lnTo>
                  <a:pt x="8902" y="21846"/>
                </a:lnTo>
                <a:cubicBezTo>
                  <a:pt x="8902" y="21725"/>
                  <a:pt x="8933" y="21603"/>
                  <a:pt x="8963" y="21451"/>
                </a:cubicBezTo>
                <a:lnTo>
                  <a:pt x="8963" y="21299"/>
                </a:lnTo>
                <a:cubicBezTo>
                  <a:pt x="8963" y="21269"/>
                  <a:pt x="8993" y="21117"/>
                  <a:pt x="8993" y="21026"/>
                </a:cubicBezTo>
                <a:cubicBezTo>
                  <a:pt x="9024" y="20935"/>
                  <a:pt x="9054" y="20995"/>
                  <a:pt x="9084" y="20935"/>
                </a:cubicBezTo>
                <a:close/>
                <a:moveTo>
                  <a:pt x="26524" y="24307"/>
                </a:moveTo>
                <a:cubicBezTo>
                  <a:pt x="26585" y="24368"/>
                  <a:pt x="26676" y="24429"/>
                  <a:pt x="26737" y="24459"/>
                </a:cubicBezTo>
                <a:lnTo>
                  <a:pt x="26767" y="24459"/>
                </a:lnTo>
                <a:lnTo>
                  <a:pt x="26737" y="24641"/>
                </a:lnTo>
                <a:cubicBezTo>
                  <a:pt x="26676" y="24884"/>
                  <a:pt x="26615" y="25097"/>
                  <a:pt x="26555" y="25310"/>
                </a:cubicBezTo>
                <a:cubicBezTo>
                  <a:pt x="26494" y="25249"/>
                  <a:pt x="26463" y="25158"/>
                  <a:pt x="26433" y="25097"/>
                </a:cubicBezTo>
                <a:cubicBezTo>
                  <a:pt x="26433" y="25047"/>
                  <a:pt x="26433" y="25018"/>
                  <a:pt x="26433" y="24976"/>
                </a:cubicBezTo>
                <a:cubicBezTo>
                  <a:pt x="26463" y="24763"/>
                  <a:pt x="26494" y="24520"/>
                  <a:pt x="26524" y="24307"/>
                </a:cubicBezTo>
                <a:close/>
                <a:moveTo>
                  <a:pt x="8325" y="24034"/>
                </a:moveTo>
                <a:cubicBezTo>
                  <a:pt x="8325" y="24216"/>
                  <a:pt x="8325" y="24398"/>
                  <a:pt x="8325" y="24581"/>
                </a:cubicBezTo>
                <a:lnTo>
                  <a:pt x="8325" y="24915"/>
                </a:lnTo>
                <a:cubicBezTo>
                  <a:pt x="8325" y="25006"/>
                  <a:pt x="8325" y="25188"/>
                  <a:pt x="8325" y="25340"/>
                </a:cubicBezTo>
                <a:cubicBezTo>
                  <a:pt x="8234" y="25279"/>
                  <a:pt x="8173" y="25188"/>
                  <a:pt x="8112" y="25127"/>
                </a:cubicBezTo>
                <a:cubicBezTo>
                  <a:pt x="8112" y="25097"/>
                  <a:pt x="8082" y="25067"/>
                  <a:pt x="8082" y="25036"/>
                </a:cubicBezTo>
                <a:cubicBezTo>
                  <a:pt x="8082" y="25006"/>
                  <a:pt x="8112" y="24945"/>
                  <a:pt x="8112" y="24915"/>
                </a:cubicBezTo>
                <a:cubicBezTo>
                  <a:pt x="8112" y="24884"/>
                  <a:pt x="8112" y="24854"/>
                  <a:pt x="8143" y="24824"/>
                </a:cubicBezTo>
                <a:cubicBezTo>
                  <a:pt x="8203" y="24550"/>
                  <a:pt x="8264" y="24277"/>
                  <a:pt x="8325" y="24034"/>
                </a:cubicBezTo>
                <a:close/>
                <a:moveTo>
                  <a:pt x="15283" y="24360"/>
                </a:moveTo>
                <a:lnTo>
                  <a:pt x="15283" y="24368"/>
                </a:lnTo>
                <a:cubicBezTo>
                  <a:pt x="15283" y="24459"/>
                  <a:pt x="15252" y="24550"/>
                  <a:pt x="15252" y="24641"/>
                </a:cubicBezTo>
                <a:cubicBezTo>
                  <a:pt x="15222" y="24733"/>
                  <a:pt x="15222" y="24854"/>
                  <a:pt x="15191" y="24976"/>
                </a:cubicBezTo>
                <a:cubicBezTo>
                  <a:pt x="15191" y="25097"/>
                  <a:pt x="15191" y="25188"/>
                  <a:pt x="15161" y="25279"/>
                </a:cubicBezTo>
                <a:cubicBezTo>
                  <a:pt x="15161" y="25307"/>
                  <a:pt x="15161" y="25338"/>
                  <a:pt x="15161" y="25371"/>
                </a:cubicBezTo>
                <a:cubicBezTo>
                  <a:pt x="15161" y="25158"/>
                  <a:pt x="15131" y="24976"/>
                  <a:pt x="15131" y="24763"/>
                </a:cubicBezTo>
                <a:lnTo>
                  <a:pt x="15131" y="24611"/>
                </a:lnTo>
                <a:cubicBezTo>
                  <a:pt x="15177" y="24519"/>
                  <a:pt x="15223" y="24444"/>
                  <a:pt x="15283" y="24360"/>
                </a:cubicBezTo>
                <a:close/>
                <a:moveTo>
                  <a:pt x="27800" y="24793"/>
                </a:moveTo>
                <a:lnTo>
                  <a:pt x="27800" y="24793"/>
                </a:lnTo>
                <a:cubicBezTo>
                  <a:pt x="27831" y="24854"/>
                  <a:pt x="27861" y="24915"/>
                  <a:pt x="27891" y="24976"/>
                </a:cubicBezTo>
                <a:cubicBezTo>
                  <a:pt x="27922" y="25036"/>
                  <a:pt x="27952" y="25188"/>
                  <a:pt x="27983" y="25279"/>
                </a:cubicBezTo>
                <a:lnTo>
                  <a:pt x="27952" y="25371"/>
                </a:lnTo>
                <a:cubicBezTo>
                  <a:pt x="27891" y="25158"/>
                  <a:pt x="27861" y="24945"/>
                  <a:pt x="27800" y="24793"/>
                </a:cubicBezTo>
                <a:close/>
                <a:moveTo>
                  <a:pt x="30170" y="23548"/>
                </a:moveTo>
                <a:cubicBezTo>
                  <a:pt x="30170" y="23669"/>
                  <a:pt x="30200" y="23791"/>
                  <a:pt x="30231" y="23943"/>
                </a:cubicBezTo>
                <a:cubicBezTo>
                  <a:pt x="30231" y="24155"/>
                  <a:pt x="30261" y="24368"/>
                  <a:pt x="30261" y="24550"/>
                </a:cubicBezTo>
                <a:cubicBezTo>
                  <a:pt x="30261" y="24763"/>
                  <a:pt x="30261" y="24884"/>
                  <a:pt x="30261" y="25067"/>
                </a:cubicBezTo>
                <a:cubicBezTo>
                  <a:pt x="30200" y="25127"/>
                  <a:pt x="30170" y="25219"/>
                  <a:pt x="30140" y="25279"/>
                </a:cubicBezTo>
                <a:cubicBezTo>
                  <a:pt x="30109" y="25340"/>
                  <a:pt x="30079" y="25401"/>
                  <a:pt x="30079" y="25462"/>
                </a:cubicBezTo>
                <a:lnTo>
                  <a:pt x="30079" y="25431"/>
                </a:lnTo>
                <a:lnTo>
                  <a:pt x="30079" y="25401"/>
                </a:lnTo>
                <a:cubicBezTo>
                  <a:pt x="30079" y="25127"/>
                  <a:pt x="30018" y="24854"/>
                  <a:pt x="30018" y="24581"/>
                </a:cubicBezTo>
                <a:lnTo>
                  <a:pt x="30018" y="24368"/>
                </a:lnTo>
                <a:lnTo>
                  <a:pt x="30018" y="23821"/>
                </a:lnTo>
                <a:lnTo>
                  <a:pt x="30018" y="23669"/>
                </a:lnTo>
                <a:cubicBezTo>
                  <a:pt x="30079" y="23669"/>
                  <a:pt x="30140" y="23639"/>
                  <a:pt x="30170" y="23578"/>
                </a:cubicBezTo>
                <a:lnTo>
                  <a:pt x="30170" y="23548"/>
                </a:lnTo>
                <a:close/>
                <a:moveTo>
                  <a:pt x="37249" y="23639"/>
                </a:moveTo>
                <a:cubicBezTo>
                  <a:pt x="37310" y="23730"/>
                  <a:pt x="37401" y="23791"/>
                  <a:pt x="37462" y="23851"/>
                </a:cubicBezTo>
                <a:lnTo>
                  <a:pt x="37462" y="23882"/>
                </a:lnTo>
                <a:lnTo>
                  <a:pt x="37462" y="24094"/>
                </a:lnTo>
                <a:lnTo>
                  <a:pt x="37462" y="24641"/>
                </a:lnTo>
                <a:lnTo>
                  <a:pt x="37462" y="24884"/>
                </a:lnTo>
                <a:cubicBezTo>
                  <a:pt x="37462" y="25067"/>
                  <a:pt x="37432" y="25219"/>
                  <a:pt x="37401" y="25401"/>
                </a:cubicBezTo>
                <a:lnTo>
                  <a:pt x="37401" y="25492"/>
                </a:lnTo>
                <a:cubicBezTo>
                  <a:pt x="37371" y="25431"/>
                  <a:pt x="37340" y="25371"/>
                  <a:pt x="37340" y="25340"/>
                </a:cubicBezTo>
                <a:cubicBezTo>
                  <a:pt x="37310" y="25279"/>
                  <a:pt x="37340" y="25219"/>
                  <a:pt x="37310" y="25158"/>
                </a:cubicBezTo>
                <a:cubicBezTo>
                  <a:pt x="37310" y="24884"/>
                  <a:pt x="37280" y="24611"/>
                  <a:pt x="37249" y="24307"/>
                </a:cubicBezTo>
                <a:lnTo>
                  <a:pt x="37249" y="24034"/>
                </a:lnTo>
                <a:lnTo>
                  <a:pt x="37249" y="23639"/>
                </a:lnTo>
                <a:close/>
                <a:moveTo>
                  <a:pt x="38252" y="23608"/>
                </a:moveTo>
                <a:cubicBezTo>
                  <a:pt x="38252" y="23821"/>
                  <a:pt x="38222" y="24034"/>
                  <a:pt x="38222" y="24246"/>
                </a:cubicBezTo>
                <a:cubicBezTo>
                  <a:pt x="38222" y="24307"/>
                  <a:pt x="38222" y="24398"/>
                  <a:pt x="38222" y="24489"/>
                </a:cubicBezTo>
                <a:lnTo>
                  <a:pt x="38222" y="24976"/>
                </a:lnTo>
                <a:lnTo>
                  <a:pt x="38222" y="25067"/>
                </a:lnTo>
                <a:cubicBezTo>
                  <a:pt x="38222" y="25097"/>
                  <a:pt x="38222" y="25188"/>
                  <a:pt x="38191" y="25249"/>
                </a:cubicBezTo>
                <a:cubicBezTo>
                  <a:pt x="38191" y="25279"/>
                  <a:pt x="38191" y="25401"/>
                  <a:pt x="38161" y="25492"/>
                </a:cubicBezTo>
                <a:lnTo>
                  <a:pt x="38130" y="25249"/>
                </a:lnTo>
                <a:lnTo>
                  <a:pt x="38130" y="25006"/>
                </a:lnTo>
                <a:lnTo>
                  <a:pt x="38130" y="24733"/>
                </a:lnTo>
                <a:cubicBezTo>
                  <a:pt x="38130" y="24489"/>
                  <a:pt x="38100" y="24246"/>
                  <a:pt x="38100" y="24003"/>
                </a:cubicBezTo>
                <a:lnTo>
                  <a:pt x="38100" y="23943"/>
                </a:lnTo>
                <a:lnTo>
                  <a:pt x="38130" y="23912"/>
                </a:lnTo>
                <a:cubicBezTo>
                  <a:pt x="38191" y="23821"/>
                  <a:pt x="38222" y="23699"/>
                  <a:pt x="38252" y="23608"/>
                </a:cubicBezTo>
                <a:close/>
                <a:moveTo>
                  <a:pt x="45422" y="24884"/>
                </a:moveTo>
                <a:lnTo>
                  <a:pt x="45422" y="25158"/>
                </a:lnTo>
                <a:lnTo>
                  <a:pt x="45422" y="25371"/>
                </a:lnTo>
                <a:cubicBezTo>
                  <a:pt x="45422" y="25431"/>
                  <a:pt x="45422" y="25492"/>
                  <a:pt x="45453" y="25553"/>
                </a:cubicBezTo>
                <a:lnTo>
                  <a:pt x="45422" y="25553"/>
                </a:lnTo>
                <a:lnTo>
                  <a:pt x="45392" y="25522"/>
                </a:lnTo>
                <a:lnTo>
                  <a:pt x="45392" y="25310"/>
                </a:lnTo>
                <a:cubicBezTo>
                  <a:pt x="45392" y="25158"/>
                  <a:pt x="45422" y="25006"/>
                  <a:pt x="45422" y="24884"/>
                </a:cubicBezTo>
                <a:close/>
                <a:moveTo>
                  <a:pt x="18746" y="24976"/>
                </a:moveTo>
                <a:lnTo>
                  <a:pt x="18746" y="25006"/>
                </a:lnTo>
                <a:lnTo>
                  <a:pt x="18746" y="25553"/>
                </a:lnTo>
                <a:lnTo>
                  <a:pt x="18746" y="25583"/>
                </a:lnTo>
                <a:cubicBezTo>
                  <a:pt x="18716" y="25431"/>
                  <a:pt x="18655" y="25310"/>
                  <a:pt x="18625" y="25158"/>
                </a:cubicBezTo>
                <a:cubicBezTo>
                  <a:pt x="18625" y="25127"/>
                  <a:pt x="18594" y="25097"/>
                  <a:pt x="18594" y="25067"/>
                </a:cubicBezTo>
                <a:cubicBezTo>
                  <a:pt x="18655" y="25067"/>
                  <a:pt x="18716" y="25036"/>
                  <a:pt x="18746" y="24976"/>
                </a:cubicBezTo>
                <a:close/>
                <a:moveTo>
                  <a:pt x="44328" y="22575"/>
                </a:moveTo>
                <a:lnTo>
                  <a:pt x="44328" y="22818"/>
                </a:lnTo>
                <a:lnTo>
                  <a:pt x="44328" y="23092"/>
                </a:lnTo>
                <a:lnTo>
                  <a:pt x="44268" y="23851"/>
                </a:lnTo>
                <a:lnTo>
                  <a:pt x="44268" y="24064"/>
                </a:lnTo>
                <a:lnTo>
                  <a:pt x="44268" y="24550"/>
                </a:lnTo>
                <a:lnTo>
                  <a:pt x="44268" y="25097"/>
                </a:lnTo>
                <a:lnTo>
                  <a:pt x="44268" y="25553"/>
                </a:lnTo>
                <a:lnTo>
                  <a:pt x="43994" y="25553"/>
                </a:lnTo>
                <a:cubicBezTo>
                  <a:pt x="43964" y="25583"/>
                  <a:pt x="43933" y="25583"/>
                  <a:pt x="43903" y="25614"/>
                </a:cubicBezTo>
                <a:lnTo>
                  <a:pt x="43873" y="25644"/>
                </a:lnTo>
                <a:lnTo>
                  <a:pt x="43842" y="25674"/>
                </a:lnTo>
                <a:lnTo>
                  <a:pt x="43842" y="25492"/>
                </a:lnTo>
                <a:lnTo>
                  <a:pt x="43842" y="25279"/>
                </a:lnTo>
                <a:lnTo>
                  <a:pt x="43842" y="24824"/>
                </a:lnTo>
                <a:lnTo>
                  <a:pt x="43842" y="24429"/>
                </a:lnTo>
                <a:cubicBezTo>
                  <a:pt x="43842" y="24277"/>
                  <a:pt x="43842" y="24246"/>
                  <a:pt x="43873" y="24155"/>
                </a:cubicBezTo>
                <a:cubicBezTo>
                  <a:pt x="43873" y="24064"/>
                  <a:pt x="43903" y="23882"/>
                  <a:pt x="43903" y="23760"/>
                </a:cubicBezTo>
                <a:cubicBezTo>
                  <a:pt x="43933" y="23669"/>
                  <a:pt x="43964" y="23396"/>
                  <a:pt x="43994" y="23213"/>
                </a:cubicBezTo>
                <a:cubicBezTo>
                  <a:pt x="44025" y="23061"/>
                  <a:pt x="44055" y="22940"/>
                  <a:pt x="44085" y="22818"/>
                </a:cubicBezTo>
                <a:lnTo>
                  <a:pt x="44146" y="22666"/>
                </a:lnTo>
                <a:lnTo>
                  <a:pt x="44177" y="22666"/>
                </a:lnTo>
                <a:cubicBezTo>
                  <a:pt x="44207" y="22666"/>
                  <a:pt x="44237" y="22636"/>
                  <a:pt x="44298" y="22606"/>
                </a:cubicBezTo>
                <a:cubicBezTo>
                  <a:pt x="44298" y="22606"/>
                  <a:pt x="44328" y="22606"/>
                  <a:pt x="44328" y="22575"/>
                </a:cubicBezTo>
                <a:close/>
                <a:moveTo>
                  <a:pt x="5439" y="24611"/>
                </a:moveTo>
                <a:cubicBezTo>
                  <a:pt x="5439" y="24824"/>
                  <a:pt x="5469" y="25036"/>
                  <a:pt x="5499" y="25249"/>
                </a:cubicBezTo>
                <a:lnTo>
                  <a:pt x="5522" y="25689"/>
                </a:lnTo>
                <a:lnTo>
                  <a:pt x="5522" y="25689"/>
                </a:lnTo>
                <a:cubicBezTo>
                  <a:pt x="5518" y="25653"/>
                  <a:pt x="5511" y="25618"/>
                  <a:pt x="5499" y="25583"/>
                </a:cubicBezTo>
                <a:cubicBezTo>
                  <a:pt x="5469" y="25462"/>
                  <a:pt x="5469" y="25279"/>
                  <a:pt x="5439" y="25127"/>
                </a:cubicBezTo>
                <a:lnTo>
                  <a:pt x="5439" y="25006"/>
                </a:lnTo>
                <a:lnTo>
                  <a:pt x="5439" y="24702"/>
                </a:lnTo>
                <a:cubicBezTo>
                  <a:pt x="5439" y="24672"/>
                  <a:pt x="5439" y="24641"/>
                  <a:pt x="5439" y="24611"/>
                </a:cubicBezTo>
                <a:close/>
                <a:moveTo>
                  <a:pt x="28833" y="24338"/>
                </a:moveTo>
                <a:lnTo>
                  <a:pt x="28894" y="24398"/>
                </a:lnTo>
                <a:lnTo>
                  <a:pt x="28955" y="24489"/>
                </a:lnTo>
                <a:cubicBezTo>
                  <a:pt x="28985" y="24520"/>
                  <a:pt x="28985" y="24581"/>
                  <a:pt x="29016" y="24641"/>
                </a:cubicBezTo>
                <a:lnTo>
                  <a:pt x="28955" y="24854"/>
                </a:lnTo>
                <a:cubicBezTo>
                  <a:pt x="28955" y="24976"/>
                  <a:pt x="28924" y="25097"/>
                  <a:pt x="28894" y="25219"/>
                </a:cubicBezTo>
                <a:lnTo>
                  <a:pt x="28803" y="25553"/>
                </a:lnTo>
                <a:cubicBezTo>
                  <a:pt x="28803" y="25614"/>
                  <a:pt x="28803" y="25674"/>
                  <a:pt x="28772" y="25705"/>
                </a:cubicBezTo>
                <a:cubicBezTo>
                  <a:pt x="28681" y="25492"/>
                  <a:pt x="28621" y="25219"/>
                  <a:pt x="28560" y="24976"/>
                </a:cubicBezTo>
                <a:cubicBezTo>
                  <a:pt x="28560" y="24945"/>
                  <a:pt x="28590" y="24915"/>
                  <a:pt x="28590" y="24884"/>
                </a:cubicBezTo>
                <a:cubicBezTo>
                  <a:pt x="28651" y="24702"/>
                  <a:pt x="28712" y="24550"/>
                  <a:pt x="28772" y="24398"/>
                </a:cubicBezTo>
                <a:lnTo>
                  <a:pt x="28803" y="24338"/>
                </a:lnTo>
                <a:close/>
                <a:moveTo>
                  <a:pt x="31477" y="23973"/>
                </a:moveTo>
                <a:cubicBezTo>
                  <a:pt x="31477" y="24064"/>
                  <a:pt x="31507" y="24155"/>
                  <a:pt x="31537" y="24216"/>
                </a:cubicBezTo>
                <a:lnTo>
                  <a:pt x="31537" y="24338"/>
                </a:lnTo>
                <a:lnTo>
                  <a:pt x="31537" y="24672"/>
                </a:lnTo>
                <a:lnTo>
                  <a:pt x="31537" y="25279"/>
                </a:lnTo>
                <a:cubicBezTo>
                  <a:pt x="31537" y="25492"/>
                  <a:pt x="31537" y="25614"/>
                  <a:pt x="31537" y="25766"/>
                </a:cubicBezTo>
                <a:cubicBezTo>
                  <a:pt x="31507" y="25644"/>
                  <a:pt x="31446" y="25522"/>
                  <a:pt x="31385" y="25431"/>
                </a:cubicBezTo>
                <a:lnTo>
                  <a:pt x="31385" y="25401"/>
                </a:lnTo>
                <a:lnTo>
                  <a:pt x="31385" y="25219"/>
                </a:lnTo>
                <a:lnTo>
                  <a:pt x="31385" y="24854"/>
                </a:lnTo>
                <a:cubicBezTo>
                  <a:pt x="31385" y="24702"/>
                  <a:pt x="31416" y="24520"/>
                  <a:pt x="31416" y="24368"/>
                </a:cubicBezTo>
                <a:cubicBezTo>
                  <a:pt x="31446" y="24186"/>
                  <a:pt x="31446" y="24125"/>
                  <a:pt x="31477" y="23973"/>
                </a:cubicBezTo>
                <a:close/>
                <a:moveTo>
                  <a:pt x="3889" y="25371"/>
                </a:moveTo>
                <a:cubicBezTo>
                  <a:pt x="3889" y="25492"/>
                  <a:pt x="3859" y="25644"/>
                  <a:pt x="3859" y="25796"/>
                </a:cubicBezTo>
                <a:lnTo>
                  <a:pt x="3859" y="25766"/>
                </a:lnTo>
                <a:cubicBezTo>
                  <a:pt x="3828" y="25705"/>
                  <a:pt x="3828" y="25614"/>
                  <a:pt x="3828" y="25553"/>
                </a:cubicBezTo>
                <a:lnTo>
                  <a:pt x="3828" y="25522"/>
                </a:lnTo>
                <a:cubicBezTo>
                  <a:pt x="3828" y="25462"/>
                  <a:pt x="3859" y="25431"/>
                  <a:pt x="3889" y="25371"/>
                </a:cubicBezTo>
                <a:close/>
                <a:moveTo>
                  <a:pt x="40196" y="24854"/>
                </a:moveTo>
                <a:lnTo>
                  <a:pt x="40288" y="24945"/>
                </a:lnTo>
                <a:cubicBezTo>
                  <a:pt x="40318" y="25006"/>
                  <a:pt x="40348" y="25067"/>
                  <a:pt x="40379" y="25127"/>
                </a:cubicBezTo>
                <a:cubicBezTo>
                  <a:pt x="40379" y="25158"/>
                  <a:pt x="40379" y="25188"/>
                  <a:pt x="40348" y="25249"/>
                </a:cubicBezTo>
                <a:cubicBezTo>
                  <a:pt x="40318" y="25431"/>
                  <a:pt x="40288" y="25644"/>
                  <a:pt x="40257" y="25857"/>
                </a:cubicBezTo>
                <a:lnTo>
                  <a:pt x="40227" y="25826"/>
                </a:lnTo>
                <a:lnTo>
                  <a:pt x="40227" y="25705"/>
                </a:lnTo>
                <a:lnTo>
                  <a:pt x="40227" y="25674"/>
                </a:lnTo>
                <a:cubicBezTo>
                  <a:pt x="40196" y="25462"/>
                  <a:pt x="40196" y="25219"/>
                  <a:pt x="40166" y="25006"/>
                </a:cubicBezTo>
                <a:lnTo>
                  <a:pt x="40166" y="24854"/>
                </a:lnTo>
                <a:close/>
                <a:moveTo>
                  <a:pt x="5529" y="25823"/>
                </a:moveTo>
                <a:lnTo>
                  <a:pt x="5530" y="25826"/>
                </a:lnTo>
                <a:cubicBezTo>
                  <a:pt x="5560" y="25826"/>
                  <a:pt x="5530" y="25857"/>
                  <a:pt x="5530" y="25887"/>
                </a:cubicBezTo>
                <a:cubicBezTo>
                  <a:pt x="5530" y="25865"/>
                  <a:pt x="5530" y="25843"/>
                  <a:pt x="5529" y="25823"/>
                </a:cubicBezTo>
                <a:close/>
                <a:moveTo>
                  <a:pt x="33786" y="25553"/>
                </a:moveTo>
                <a:cubicBezTo>
                  <a:pt x="33786" y="25674"/>
                  <a:pt x="33755" y="25796"/>
                  <a:pt x="33755" y="25887"/>
                </a:cubicBezTo>
                <a:lnTo>
                  <a:pt x="33725" y="25887"/>
                </a:lnTo>
                <a:cubicBezTo>
                  <a:pt x="33730" y="25776"/>
                  <a:pt x="33758" y="25664"/>
                  <a:pt x="33786" y="25553"/>
                </a:cubicBezTo>
                <a:close/>
                <a:moveTo>
                  <a:pt x="25187" y="25188"/>
                </a:moveTo>
                <a:lnTo>
                  <a:pt x="25187" y="25249"/>
                </a:lnTo>
                <a:lnTo>
                  <a:pt x="25187" y="25371"/>
                </a:lnTo>
                <a:cubicBezTo>
                  <a:pt x="25187" y="25462"/>
                  <a:pt x="25127" y="25553"/>
                  <a:pt x="25127" y="25644"/>
                </a:cubicBezTo>
                <a:cubicBezTo>
                  <a:pt x="25127" y="25735"/>
                  <a:pt x="25096" y="25826"/>
                  <a:pt x="25096" y="25917"/>
                </a:cubicBezTo>
                <a:cubicBezTo>
                  <a:pt x="25096" y="25887"/>
                  <a:pt x="25066" y="25887"/>
                  <a:pt x="25066" y="25857"/>
                </a:cubicBezTo>
                <a:cubicBezTo>
                  <a:pt x="25066" y="25826"/>
                  <a:pt x="25035" y="25796"/>
                  <a:pt x="25035" y="25766"/>
                </a:cubicBezTo>
                <a:cubicBezTo>
                  <a:pt x="25051" y="25750"/>
                  <a:pt x="25058" y="25743"/>
                  <a:pt x="25066" y="25735"/>
                </a:cubicBezTo>
                <a:lnTo>
                  <a:pt x="25066" y="25735"/>
                </a:lnTo>
                <a:lnTo>
                  <a:pt x="25096" y="25674"/>
                </a:lnTo>
                <a:cubicBezTo>
                  <a:pt x="25096" y="25644"/>
                  <a:pt x="25127" y="25644"/>
                  <a:pt x="25127" y="25614"/>
                </a:cubicBezTo>
                <a:lnTo>
                  <a:pt x="25127" y="25492"/>
                </a:lnTo>
                <a:lnTo>
                  <a:pt x="25157" y="25371"/>
                </a:lnTo>
                <a:cubicBezTo>
                  <a:pt x="25157" y="25310"/>
                  <a:pt x="25157" y="25249"/>
                  <a:pt x="25187" y="25188"/>
                </a:cubicBezTo>
                <a:close/>
                <a:moveTo>
                  <a:pt x="38860" y="25674"/>
                </a:moveTo>
                <a:lnTo>
                  <a:pt x="38860" y="25705"/>
                </a:lnTo>
                <a:cubicBezTo>
                  <a:pt x="38860" y="25807"/>
                  <a:pt x="38838" y="25887"/>
                  <a:pt x="38813" y="25964"/>
                </a:cubicBezTo>
                <a:lnTo>
                  <a:pt x="38813" y="25964"/>
                </a:lnTo>
                <a:cubicBezTo>
                  <a:pt x="38830" y="25891"/>
                  <a:pt x="38835" y="25773"/>
                  <a:pt x="38860" y="25674"/>
                </a:cubicBezTo>
                <a:close/>
                <a:moveTo>
                  <a:pt x="35609" y="24459"/>
                </a:moveTo>
                <a:cubicBezTo>
                  <a:pt x="35639" y="24489"/>
                  <a:pt x="35669" y="24520"/>
                  <a:pt x="35700" y="24520"/>
                </a:cubicBezTo>
                <a:cubicBezTo>
                  <a:pt x="35718" y="24529"/>
                  <a:pt x="35735" y="24532"/>
                  <a:pt x="35752" y="24532"/>
                </a:cubicBezTo>
                <a:cubicBezTo>
                  <a:pt x="35794" y="24532"/>
                  <a:pt x="35830" y="24511"/>
                  <a:pt x="35852" y="24489"/>
                </a:cubicBezTo>
                <a:cubicBezTo>
                  <a:pt x="35882" y="24581"/>
                  <a:pt x="35912" y="24702"/>
                  <a:pt x="35943" y="24793"/>
                </a:cubicBezTo>
                <a:lnTo>
                  <a:pt x="35943" y="24884"/>
                </a:lnTo>
                <a:lnTo>
                  <a:pt x="35852" y="25371"/>
                </a:lnTo>
                <a:lnTo>
                  <a:pt x="35852" y="25431"/>
                </a:lnTo>
                <a:cubicBezTo>
                  <a:pt x="35761" y="25614"/>
                  <a:pt x="35700" y="25826"/>
                  <a:pt x="35639" y="26009"/>
                </a:cubicBezTo>
                <a:lnTo>
                  <a:pt x="35609" y="25826"/>
                </a:lnTo>
                <a:lnTo>
                  <a:pt x="35609" y="25705"/>
                </a:lnTo>
                <a:lnTo>
                  <a:pt x="35609" y="25188"/>
                </a:lnTo>
                <a:lnTo>
                  <a:pt x="35609" y="24611"/>
                </a:lnTo>
                <a:lnTo>
                  <a:pt x="35609" y="24459"/>
                </a:lnTo>
                <a:close/>
                <a:moveTo>
                  <a:pt x="33239" y="23031"/>
                </a:moveTo>
                <a:lnTo>
                  <a:pt x="33239" y="23305"/>
                </a:lnTo>
                <a:lnTo>
                  <a:pt x="33239" y="24034"/>
                </a:lnTo>
                <a:lnTo>
                  <a:pt x="33239" y="24246"/>
                </a:lnTo>
                <a:cubicBezTo>
                  <a:pt x="33239" y="24398"/>
                  <a:pt x="33239" y="24581"/>
                  <a:pt x="33269" y="24702"/>
                </a:cubicBezTo>
                <a:cubicBezTo>
                  <a:pt x="33300" y="24854"/>
                  <a:pt x="33300" y="25006"/>
                  <a:pt x="33330" y="25127"/>
                </a:cubicBezTo>
                <a:cubicBezTo>
                  <a:pt x="33330" y="25188"/>
                  <a:pt x="33330" y="25219"/>
                  <a:pt x="33360" y="25249"/>
                </a:cubicBezTo>
                <a:cubicBezTo>
                  <a:pt x="33330" y="25279"/>
                  <a:pt x="33330" y="25310"/>
                  <a:pt x="33360" y="25340"/>
                </a:cubicBezTo>
                <a:cubicBezTo>
                  <a:pt x="33330" y="25553"/>
                  <a:pt x="33300" y="25766"/>
                  <a:pt x="33269" y="26009"/>
                </a:cubicBezTo>
                <a:lnTo>
                  <a:pt x="33269" y="26069"/>
                </a:lnTo>
                <a:cubicBezTo>
                  <a:pt x="33239" y="25887"/>
                  <a:pt x="33239" y="25735"/>
                  <a:pt x="33208" y="25553"/>
                </a:cubicBezTo>
                <a:cubicBezTo>
                  <a:pt x="33178" y="25310"/>
                  <a:pt x="33178" y="25036"/>
                  <a:pt x="33178" y="24793"/>
                </a:cubicBezTo>
                <a:lnTo>
                  <a:pt x="33178" y="24277"/>
                </a:lnTo>
                <a:lnTo>
                  <a:pt x="33178" y="23791"/>
                </a:lnTo>
                <a:cubicBezTo>
                  <a:pt x="33239" y="23699"/>
                  <a:pt x="33239" y="23608"/>
                  <a:pt x="33239" y="23517"/>
                </a:cubicBezTo>
                <a:lnTo>
                  <a:pt x="33208" y="23517"/>
                </a:lnTo>
                <a:lnTo>
                  <a:pt x="33208" y="23183"/>
                </a:lnTo>
                <a:cubicBezTo>
                  <a:pt x="33208" y="23092"/>
                  <a:pt x="33239" y="23092"/>
                  <a:pt x="33239" y="23031"/>
                </a:cubicBezTo>
                <a:close/>
                <a:moveTo>
                  <a:pt x="32874" y="23943"/>
                </a:moveTo>
                <a:lnTo>
                  <a:pt x="32874" y="24489"/>
                </a:lnTo>
                <a:lnTo>
                  <a:pt x="32874" y="24824"/>
                </a:lnTo>
                <a:lnTo>
                  <a:pt x="32874" y="25067"/>
                </a:lnTo>
                <a:cubicBezTo>
                  <a:pt x="32874" y="25249"/>
                  <a:pt x="32905" y="25431"/>
                  <a:pt x="32905" y="25614"/>
                </a:cubicBezTo>
                <a:cubicBezTo>
                  <a:pt x="32935" y="25796"/>
                  <a:pt x="32935" y="25917"/>
                  <a:pt x="32965" y="26100"/>
                </a:cubicBezTo>
                <a:lnTo>
                  <a:pt x="32935" y="26069"/>
                </a:lnTo>
                <a:lnTo>
                  <a:pt x="32905" y="26039"/>
                </a:lnTo>
                <a:cubicBezTo>
                  <a:pt x="32874" y="26009"/>
                  <a:pt x="32844" y="26009"/>
                  <a:pt x="32813" y="26009"/>
                </a:cubicBezTo>
                <a:lnTo>
                  <a:pt x="32753" y="26009"/>
                </a:lnTo>
                <a:lnTo>
                  <a:pt x="32753" y="25644"/>
                </a:lnTo>
                <a:lnTo>
                  <a:pt x="32753" y="24976"/>
                </a:lnTo>
                <a:lnTo>
                  <a:pt x="32753" y="24824"/>
                </a:lnTo>
                <a:cubicBezTo>
                  <a:pt x="32753" y="24672"/>
                  <a:pt x="32783" y="24489"/>
                  <a:pt x="32813" y="24338"/>
                </a:cubicBezTo>
                <a:lnTo>
                  <a:pt x="32874" y="23943"/>
                </a:lnTo>
                <a:close/>
                <a:moveTo>
                  <a:pt x="39619" y="21056"/>
                </a:moveTo>
                <a:lnTo>
                  <a:pt x="39619" y="21147"/>
                </a:lnTo>
                <a:cubicBezTo>
                  <a:pt x="39619" y="21451"/>
                  <a:pt x="39650" y="21755"/>
                  <a:pt x="39680" y="22059"/>
                </a:cubicBezTo>
                <a:lnTo>
                  <a:pt x="39680" y="22180"/>
                </a:lnTo>
                <a:lnTo>
                  <a:pt x="39680" y="22970"/>
                </a:lnTo>
                <a:lnTo>
                  <a:pt x="39680" y="23274"/>
                </a:lnTo>
                <a:cubicBezTo>
                  <a:pt x="39680" y="23730"/>
                  <a:pt x="39680" y="24186"/>
                  <a:pt x="39710" y="24611"/>
                </a:cubicBezTo>
                <a:lnTo>
                  <a:pt x="39710" y="24793"/>
                </a:lnTo>
                <a:lnTo>
                  <a:pt x="39589" y="25036"/>
                </a:lnTo>
                <a:cubicBezTo>
                  <a:pt x="39558" y="25127"/>
                  <a:pt x="39528" y="25219"/>
                  <a:pt x="39498" y="25310"/>
                </a:cubicBezTo>
                <a:lnTo>
                  <a:pt x="39406" y="25492"/>
                </a:lnTo>
                <a:cubicBezTo>
                  <a:pt x="39406" y="25522"/>
                  <a:pt x="39406" y="25522"/>
                  <a:pt x="39376" y="25553"/>
                </a:cubicBezTo>
                <a:cubicBezTo>
                  <a:pt x="39346" y="25705"/>
                  <a:pt x="39285" y="25826"/>
                  <a:pt x="39224" y="25978"/>
                </a:cubicBezTo>
                <a:lnTo>
                  <a:pt x="39163" y="26130"/>
                </a:lnTo>
                <a:cubicBezTo>
                  <a:pt x="39163" y="26039"/>
                  <a:pt x="39194" y="25917"/>
                  <a:pt x="39224" y="25826"/>
                </a:cubicBezTo>
                <a:cubicBezTo>
                  <a:pt x="39224" y="25705"/>
                  <a:pt x="39255" y="25583"/>
                  <a:pt x="39285" y="25431"/>
                </a:cubicBezTo>
                <a:cubicBezTo>
                  <a:pt x="39315" y="25219"/>
                  <a:pt x="39346" y="24976"/>
                  <a:pt x="39406" y="24763"/>
                </a:cubicBezTo>
                <a:cubicBezTo>
                  <a:pt x="39406" y="24672"/>
                  <a:pt x="39437" y="24611"/>
                  <a:pt x="39437" y="24520"/>
                </a:cubicBezTo>
                <a:cubicBezTo>
                  <a:pt x="39437" y="24429"/>
                  <a:pt x="39467" y="24246"/>
                  <a:pt x="39498" y="24125"/>
                </a:cubicBezTo>
                <a:cubicBezTo>
                  <a:pt x="39498" y="23973"/>
                  <a:pt x="39498" y="23912"/>
                  <a:pt x="39528" y="23791"/>
                </a:cubicBezTo>
                <a:cubicBezTo>
                  <a:pt x="39558" y="23669"/>
                  <a:pt x="39558" y="23517"/>
                  <a:pt x="39558" y="23426"/>
                </a:cubicBezTo>
                <a:cubicBezTo>
                  <a:pt x="39589" y="23305"/>
                  <a:pt x="39558" y="23031"/>
                  <a:pt x="39589" y="22849"/>
                </a:cubicBezTo>
                <a:cubicBezTo>
                  <a:pt x="39619" y="22666"/>
                  <a:pt x="39589" y="22545"/>
                  <a:pt x="39589" y="22363"/>
                </a:cubicBezTo>
                <a:cubicBezTo>
                  <a:pt x="39589" y="22211"/>
                  <a:pt x="39558" y="22089"/>
                  <a:pt x="39558" y="21937"/>
                </a:cubicBezTo>
                <a:cubicBezTo>
                  <a:pt x="39558" y="21877"/>
                  <a:pt x="39528" y="21785"/>
                  <a:pt x="39528" y="21694"/>
                </a:cubicBezTo>
                <a:cubicBezTo>
                  <a:pt x="39498" y="21633"/>
                  <a:pt x="39558" y="21421"/>
                  <a:pt x="39589" y="21330"/>
                </a:cubicBezTo>
                <a:cubicBezTo>
                  <a:pt x="39589" y="21208"/>
                  <a:pt x="39589" y="21147"/>
                  <a:pt x="39619" y="21056"/>
                </a:cubicBezTo>
                <a:close/>
                <a:moveTo>
                  <a:pt x="19445" y="25036"/>
                </a:moveTo>
                <a:cubicBezTo>
                  <a:pt x="19475" y="25127"/>
                  <a:pt x="19506" y="25249"/>
                  <a:pt x="19506" y="25371"/>
                </a:cubicBezTo>
                <a:cubicBezTo>
                  <a:pt x="19536" y="25553"/>
                  <a:pt x="19567" y="25705"/>
                  <a:pt x="19597" y="25887"/>
                </a:cubicBezTo>
                <a:lnTo>
                  <a:pt x="19627" y="26009"/>
                </a:lnTo>
                <a:lnTo>
                  <a:pt x="19567" y="26100"/>
                </a:lnTo>
                <a:cubicBezTo>
                  <a:pt x="19536" y="26161"/>
                  <a:pt x="19536" y="26191"/>
                  <a:pt x="19506" y="26221"/>
                </a:cubicBezTo>
                <a:lnTo>
                  <a:pt x="19475" y="26009"/>
                </a:lnTo>
                <a:cubicBezTo>
                  <a:pt x="19475" y="25887"/>
                  <a:pt x="19445" y="25766"/>
                  <a:pt x="19445" y="25644"/>
                </a:cubicBezTo>
                <a:lnTo>
                  <a:pt x="19445" y="25553"/>
                </a:lnTo>
                <a:lnTo>
                  <a:pt x="19445" y="25431"/>
                </a:lnTo>
                <a:lnTo>
                  <a:pt x="19445" y="25371"/>
                </a:lnTo>
                <a:lnTo>
                  <a:pt x="19445" y="25219"/>
                </a:lnTo>
                <a:lnTo>
                  <a:pt x="19445" y="25067"/>
                </a:lnTo>
                <a:cubicBezTo>
                  <a:pt x="19445" y="25052"/>
                  <a:pt x="19445" y="25042"/>
                  <a:pt x="19445" y="25036"/>
                </a:cubicBezTo>
                <a:close/>
                <a:moveTo>
                  <a:pt x="38799" y="26009"/>
                </a:moveTo>
                <a:lnTo>
                  <a:pt x="38799" y="26009"/>
                </a:lnTo>
                <a:cubicBezTo>
                  <a:pt x="38799" y="26100"/>
                  <a:pt x="38768" y="26161"/>
                  <a:pt x="38768" y="26252"/>
                </a:cubicBezTo>
                <a:lnTo>
                  <a:pt x="38768" y="26221"/>
                </a:lnTo>
                <a:cubicBezTo>
                  <a:pt x="38768" y="26191"/>
                  <a:pt x="38799" y="26069"/>
                  <a:pt x="38799" y="26009"/>
                </a:cubicBezTo>
                <a:close/>
                <a:moveTo>
                  <a:pt x="34515" y="22241"/>
                </a:moveTo>
                <a:cubicBezTo>
                  <a:pt x="34606" y="22515"/>
                  <a:pt x="34667" y="22818"/>
                  <a:pt x="34667" y="23092"/>
                </a:cubicBezTo>
                <a:cubicBezTo>
                  <a:pt x="34697" y="23396"/>
                  <a:pt x="34697" y="23730"/>
                  <a:pt x="34697" y="24034"/>
                </a:cubicBezTo>
                <a:cubicBezTo>
                  <a:pt x="34667" y="24368"/>
                  <a:pt x="34636" y="24702"/>
                  <a:pt x="34606" y="25006"/>
                </a:cubicBezTo>
                <a:cubicBezTo>
                  <a:pt x="34576" y="25127"/>
                  <a:pt x="34545" y="25249"/>
                  <a:pt x="34515" y="25371"/>
                </a:cubicBezTo>
                <a:cubicBezTo>
                  <a:pt x="34515" y="25492"/>
                  <a:pt x="34484" y="25553"/>
                  <a:pt x="34484" y="25674"/>
                </a:cubicBezTo>
                <a:cubicBezTo>
                  <a:pt x="34424" y="25887"/>
                  <a:pt x="34363" y="26100"/>
                  <a:pt x="34333" y="26312"/>
                </a:cubicBezTo>
                <a:cubicBezTo>
                  <a:pt x="34302" y="26191"/>
                  <a:pt x="34272" y="26069"/>
                  <a:pt x="34241" y="25917"/>
                </a:cubicBezTo>
                <a:cubicBezTo>
                  <a:pt x="34211" y="25796"/>
                  <a:pt x="34241" y="25735"/>
                  <a:pt x="34241" y="25644"/>
                </a:cubicBezTo>
                <a:lnTo>
                  <a:pt x="34181" y="25279"/>
                </a:lnTo>
                <a:cubicBezTo>
                  <a:pt x="34241" y="25006"/>
                  <a:pt x="34241" y="24733"/>
                  <a:pt x="34272" y="24429"/>
                </a:cubicBezTo>
                <a:cubicBezTo>
                  <a:pt x="34302" y="24277"/>
                  <a:pt x="34333" y="24125"/>
                  <a:pt x="34333" y="23973"/>
                </a:cubicBezTo>
                <a:cubicBezTo>
                  <a:pt x="34363" y="23760"/>
                  <a:pt x="34393" y="23548"/>
                  <a:pt x="34424" y="23335"/>
                </a:cubicBezTo>
                <a:cubicBezTo>
                  <a:pt x="34454" y="23122"/>
                  <a:pt x="34484" y="22849"/>
                  <a:pt x="34515" y="22606"/>
                </a:cubicBezTo>
                <a:lnTo>
                  <a:pt x="34515" y="22393"/>
                </a:lnTo>
                <a:lnTo>
                  <a:pt x="34515" y="22241"/>
                </a:lnTo>
                <a:close/>
                <a:moveTo>
                  <a:pt x="22058" y="24581"/>
                </a:moveTo>
                <a:lnTo>
                  <a:pt x="22058" y="24915"/>
                </a:lnTo>
                <a:lnTo>
                  <a:pt x="22058" y="25462"/>
                </a:lnTo>
                <a:lnTo>
                  <a:pt x="22058" y="26161"/>
                </a:lnTo>
                <a:lnTo>
                  <a:pt x="22058" y="26191"/>
                </a:lnTo>
                <a:lnTo>
                  <a:pt x="22058" y="26343"/>
                </a:lnTo>
                <a:cubicBezTo>
                  <a:pt x="22028" y="26252"/>
                  <a:pt x="21997" y="26161"/>
                  <a:pt x="21967" y="26069"/>
                </a:cubicBezTo>
                <a:lnTo>
                  <a:pt x="21967" y="25431"/>
                </a:lnTo>
                <a:cubicBezTo>
                  <a:pt x="21967" y="25158"/>
                  <a:pt x="21997" y="24884"/>
                  <a:pt x="22058" y="24581"/>
                </a:cubicBezTo>
                <a:close/>
                <a:moveTo>
                  <a:pt x="31385" y="26373"/>
                </a:moveTo>
                <a:cubicBezTo>
                  <a:pt x="31385" y="26373"/>
                  <a:pt x="31385" y="26404"/>
                  <a:pt x="31416" y="26404"/>
                </a:cubicBezTo>
                <a:lnTo>
                  <a:pt x="31385" y="26434"/>
                </a:lnTo>
                <a:lnTo>
                  <a:pt x="31385" y="26373"/>
                </a:lnTo>
                <a:close/>
                <a:moveTo>
                  <a:pt x="13733" y="21451"/>
                </a:moveTo>
                <a:cubicBezTo>
                  <a:pt x="13733" y="21482"/>
                  <a:pt x="13733" y="21512"/>
                  <a:pt x="13733" y="21542"/>
                </a:cubicBezTo>
                <a:lnTo>
                  <a:pt x="13733" y="22059"/>
                </a:lnTo>
                <a:lnTo>
                  <a:pt x="13733" y="22818"/>
                </a:lnTo>
                <a:cubicBezTo>
                  <a:pt x="13733" y="22879"/>
                  <a:pt x="13703" y="22940"/>
                  <a:pt x="13733" y="23001"/>
                </a:cubicBezTo>
                <a:lnTo>
                  <a:pt x="13703" y="23001"/>
                </a:lnTo>
                <a:lnTo>
                  <a:pt x="13703" y="23487"/>
                </a:lnTo>
                <a:lnTo>
                  <a:pt x="13733" y="23943"/>
                </a:lnTo>
                <a:lnTo>
                  <a:pt x="13733" y="24003"/>
                </a:lnTo>
                <a:cubicBezTo>
                  <a:pt x="13733" y="24125"/>
                  <a:pt x="13703" y="24277"/>
                  <a:pt x="13703" y="24429"/>
                </a:cubicBezTo>
                <a:cubicBezTo>
                  <a:pt x="13672" y="24763"/>
                  <a:pt x="13642" y="25067"/>
                  <a:pt x="13611" y="25401"/>
                </a:cubicBezTo>
                <a:cubicBezTo>
                  <a:pt x="13581" y="25735"/>
                  <a:pt x="13551" y="26069"/>
                  <a:pt x="13551" y="26404"/>
                </a:cubicBezTo>
                <a:lnTo>
                  <a:pt x="13551" y="26495"/>
                </a:lnTo>
                <a:lnTo>
                  <a:pt x="13551" y="26525"/>
                </a:lnTo>
                <a:lnTo>
                  <a:pt x="13520" y="26069"/>
                </a:lnTo>
                <a:cubicBezTo>
                  <a:pt x="13520" y="26009"/>
                  <a:pt x="13520" y="25917"/>
                  <a:pt x="13490" y="25857"/>
                </a:cubicBezTo>
                <a:lnTo>
                  <a:pt x="13490" y="25340"/>
                </a:lnTo>
                <a:lnTo>
                  <a:pt x="13490" y="24702"/>
                </a:lnTo>
                <a:lnTo>
                  <a:pt x="13490" y="24186"/>
                </a:lnTo>
                <a:lnTo>
                  <a:pt x="13490" y="23608"/>
                </a:lnTo>
                <a:lnTo>
                  <a:pt x="13551" y="22758"/>
                </a:lnTo>
                <a:cubicBezTo>
                  <a:pt x="13581" y="22393"/>
                  <a:pt x="13642" y="21998"/>
                  <a:pt x="13703" y="21603"/>
                </a:cubicBezTo>
                <a:cubicBezTo>
                  <a:pt x="13703" y="21542"/>
                  <a:pt x="13733" y="21512"/>
                  <a:pt x="13733" y="21451"/>
                </a:cubicBezTo>
                <a:close/>
                <a:moveTo>
                  <a:pt x="17531" y="24429"/>
                </a:moveTo>
                <a:lnTo>
                  <a:pt x="17531" y="24672"/>
                </a:lnTo>
                <a:lnTo>
                  <a:pt x="17531" y="25036"/>
                </a:lnTo>
                <a:lnTo>
                  <a:pt x="17531" y="25705"/>
                </a:lnTo>
                <a:lnTo>
                  <a:pt x="17531" y="26039"/>
                </a:lnTo>
                <a:lnTo>
                  <a:pt x="17561" y="26525"/>
                </a:lnTo>
                <a:cubicBezTo>
                  <a:pt x="17500" y="26282"/>
                  <a:pt x="17440" y="26009"/>
                  <a:pt x="17349" y="25766"/>
                </a:cubicBezTo>
                <a:cubicBezTo>
                  <a:pt x="17379" y="25583"/>
                  <a:pt x="17379" y="25401"/>
                  <a:pt x="17409" y="25188"/>
                </a:cubicBezTo>
                <a:lnTo>
                  <a:pt x="17470" y="24702"/>
                </a:lnTo>
                <a:cubicBezTo>
                  <a:pt x="17470" y="24641"/>
                  <a:pt x="17470" y="24550"/>
                  <a:pt x="17500" y="24459"/>
                </a:cubicBezTo>
                <a:lnTo>
                  <a:pt x="17500" y="24429"/>
                </a:lnTo>
                <a:close/>
                <a:moveTo>
                  <a:pt x="27891" y="26282"/>
                </a:moveTo>
                <a:lnTo>
                  <a:pt x="27922" y="26312"/>
                </a:lnTo>
                <a:cubicBezTo>
                  <a:pt x="27922" y="26373"/>
                  <a:pt x="27891" y="26434"/>
                  <a:pt x="27891" y="26525"/>
                </a:cubicBezTo>
                <a:lnTo>
                  <a:pt x="27891" y="26282"/>
                </a:lnTo>
                <a:close/>
                <a:moveTo>
                  <a:pt x="10609" y="24500"/>
                </a:moveTo>
                <a:lnTo>
                  <a:pt x="10609" y="24500"/>
                </a:lnTo>
                <a:cubicBezTo>
                  <a:pt x="10638" y="24726"/>
                  <a:pt x="10668" y="24927"/>
                  <a:pt x="10725" y="25127"/>
                </a:cubicBezTo>
                <a:cubicBezTo>
                  <a:pt x="10725" y="25158"/>
                  <a:pt x="10756" y="25219"/>
                  <a:pt x="10756" y="25249"/>
                </a:cubicBezTo>
                <a:cubicBezTo>
                  <a:pt x="10786" y="25310"/>
                  <a:pt x="10756" y="25401"/>
                  <a:pt x="10756" y="25462"/>
                </a:cubicBezTo>
                <a:cubicBezTo>
                  <a:pt x="10725" y="25735"/>
                  <a:pt x="10695" y="26069"/>
                  <a:pt x="10664" y="26373"/>
                </a:cubicBezTo>
                <a:cubicBezTo>
                  <a:pt x="10634" y="26434"/>
                  <a:pt x="10634" y="26495"/>
                  <a:pt x="10634" y="26555"/>
                </a:cubicBezTo>
                <a:lnTo>
                  <a:pt x="10634" y="25583"/>
                </a:lnTo>
                <a:cubicBezTo>
                  <a:pt x="10634" y="25241"/>
                  <a:pt x="10634" y="24871"/>
                  <a:pt x="10609" y="24500"/>
                </a:cubicBezTo>
                <a:close/>
                <a:moveTo>
                  <a:pt x="42840" y="24368"/>
                </a:moveTo>
                <a:lnTo>
                  <a:pt x="42840" y="24520"/>
                </a:lnTo>
                <a:cubicBezTo>
                  <a:pt x="42840" y="24824"/>
                  <a:pt x="42809" y="25127"/>
                  <a:pt x="42809" y="25401"/>
                </a:cubicBezTo>
                <a:lnTo>
                  <a:pt x="42809" y="25887"/>
                </a:lnTo>
                <a:cubicBezTo>
                  <a:pt x="42809" y="26039"/>
                  <a:pt x="42779" y="26100"/>
                  <a:pt x="42749" y="26221"/>
                </a:cubicBezTo>
                <a:cubicBezTo>
                  <a:pt x="42749" y="26312"/>
                  <a:pt x="42718" y="26434"/>
                  <a:pt x="42688" y="26555"/>
                </a:cubicBezTo>
                <a:lnTo>
                  <a:pt x="42657" y="26555"/>
                </a:lnTo>
                <a:lnTo>
                  <a:pt x="42657" y="25857"/>
                </a:lnTo>
                <a:lnTo>
                  <a:pt x="42657" y="25644"/>
                </a:lnTo>
                <a:cubicBezTo>
                  <a:pt x="42657" y="25553"/>
                  <a:pt x="42657" y="25431"/>
                  <a:pt x="42688" y="25310"/>
                </a:cubicBezTo>
                <a:cubicBezTo>
                  <a:pt x="42688" y="25219"/>
                  <a:pt x="42718" y="25006"/>
                  <a:pt x="42749" y="24854"/>
                </a:cubicBezTo>
                <a:lnTo>
                  <a:pt x="42749" y="24702"/>
                </a:lnTo>
                <a:cubicBezTo>
                  <a:pt x="42749" y="24672"/>
                  <a:pt x="42779" y="24641"/>
                  <a:pt x="42779" y="24611"/>
                </a:cubicBezTo>
                <a:cubicBezTo>
                  <a:pt x="42809" y="24581"/>
                  <a:pt x="42809" y="24550"/>
                  <a:pt x="42809" y="24550"/>
                </a:cubicBezTo>
                <a:lnTo>
                  <a:pt x="42809" y="24489"/>
                </a:lnTo>
                <a:cubicBezTo>
                  <a:pt x="42809" y="24429"/>
                  <a:pt x="42840" y="24398"/>
                  <a:pt x="42840" y="24368"/>
                </a:cubicBezTo>
                <a:close/>
                <a:moveTo>
                  <a:pt x="18503" y="25917"/>
                </a:moveTo>
                <a:cubicBezTo>
                  <a:pt x="18533" y="26039"/>
                  <a:pt x="18594" y="26130"/>
                  <a:pt x="18655" y="26252"/>
                </a:cubicBezTo>
                <a:lnTo>
                  <a:pt x="18594" y="26586"/>
                </a:lnTo>
                <a:cubicBezTo>
                  <a:pt x="18594" y="26495"/>
                  <a:pt x="18564" y="26404"/>
                  <a:pt x="18564" y="26312"/>
                </a:cubicBezTo>
                <a:lnTo>
                  <a:pt x="18533" y="26312"/>
                </a:lnTo>
                <a:cubicBezTo>
                  <a:pt x="18533" y="26191"/>
                  <a:pt x="18503" y="26069"/>
                  <a:pt x="18503" y="25978"/>
                </a:cubicBezTo>
                <a:lnTo>
                  <a:pt x="18503" y="25917"/>
                </a:lnTo>
                <a:close/>
                <a:moveTo>
                  <a:pt x="3616" y="26343"/>
                </a:moveTo>
                <a:cubicBezTo>
                  <a:pt x="3616" y="26404"/>
                  <a:pt x="3646" y="26464"/>
                  <a:pt x="3676" y="26525"/>
                </a:cubicBezTo>
                <a:cubicBezTo>
                  <a:pt x="3676" y="26555"/>
                  <a:pt x="3707" y="26586"/>
                  <a:pt x="3737" y="26616"/>
                </a:cubicBezTo>
                <a:lnTo>
                  <a:pt x="3707" y="26616"/>
                </a:lnTo>
                <a:cubicBezTo>
                  <a:pt x="3676" y="26586"/>
                  <a:pt x="3646" y="26586"/>
                  <a:pt x="3616" y="26586"/>
                </a:cubicBezTo>
                <a:lnTo>
                  <a:pt x="3616" y="26525"/>
                </a:lnTo>
                <a:lnTo>
                  <a:pt x="3616" y="26343"/>
                </a:lnTo>
                <a:close/>
                <a:moveTo>
                  <a:pt x="45842" y="26305"/>
                </a:moveTo>
                <a:cubicBezTo>
                  <a:pt x="45813" y="26415"/>
                  <a:pt x="45785" y="26503"/>
                  <a:pt x="45756" y="26616"/>
                </a:cubicBezTo>
                <a:lnTo>
                  <a:pt x="45756" y="26373"/>
                </a:lnTo>
                <a:cubicBezTo>
                  <a:pt x="45802" y="26351"/>
                  <a:pt x="45830" y="26328"/>
                  <a:pt x="45842" y="26305"/>
                </a:cubicBezTo>
                <a:close/>
                <a:moveTo>
                  <a:pt x="39801" y="25553"/>
                </a:moveTo>
                <a:cubicBezTo>
                  <a:pt x="39801" y="25614"/>
                  <a:pt x="39832" y="25705"/>
                  <a:pt x="39862" y="25766"/>
                </a:cubicBezTo>
                <a:lnTo>
                  <a:pt x="39862" y="25796"/>
                </a:lnTo>
                <a:cubicBezTo>
                  <a:pt x="39832" y="25826"/>
                  <a:pt x="39801" y="25857"/>
                  <a:pt x="39801" y="25857"/>
                </a:cubicBezTo>
                <a:cubicBezTo>
                  <a:pt x="39771" y="25887"/>
                  <a:pt x="39741" y="25917"/>
                  <a:pt x="39741" y="25948"/>
                </a:cubicBezTo>
                <a:cubicBezTo>
                  <a:pt x="39710" y="25978"/>
                  <a:pt x="39710" y="26039"/>
                  <a:pt x="39710" y="26069"/>
                </a:cubicBezTo>
                <a:cubicBezTo>
                  <a:pt x="39650" y="26191"/>
                  <a:pt x="39619" y="26343"/>
                  <a:pt x="39558" y="26495"/>
                </a:cubicBezTo>
                <a:cubicBezTo>
                  <a:pt x="39528" y="26555"/>
                  <a:pt x="39528" y="26647"/>
                  <a:pt x="39498" y="26707"/>
                </a:cubicBezTo>
                <a:cubicBezTo>
                  <a:pt x="39558" y="26464"/>
                  <a:pt x="39589" y="26252"/>
                  <a:pt x="39650" y="26039"/>
                </a:cubicBezTo>
                <a:cubicBezTo>
                  <a:pt x="39710" y="25887"/>
                  <a:pt x="39741" y="25705"/>
                  <a:pt x="39801" y="25553"/>
                </a:cubicBezTo>
                <a:close/>
                <a:moveTo>
                  <a:pt x="36034" y="26282"/>
                </a:moveTo>
                <a:cubicBezTo>
                  <a:pt x="36034" y="26373"/>
                  <a:pt x="36034" y="26464"/>
                  <a:pt x="36064" y="26555"/>
                </a:cubicBezTo>
                <a:cubicBezTo>
                  <a:pt x="36064" y="26647"/>
                  <a:pt x="36064" y="26677"/>
                  <a:pt x="36064" y="26738"/>
                </a:cubicBezTo>
                <a:lnTo>
                  <a:pt x="36034" y="26738"/>
                </a:lnTo>
                <a:lnTo>
                  <a:pt x="35912" y="26707"/>
                </a:lnTo>
                <a:cubicBezTo>
                  <a:pt x="35943" y="26616"/>
                  <a:pt x="35973" y="26495"/>
                  <a:pt x="36004" y="26404"/>
                </a:cubicBezTo>
                <a:cubicBezTo>
                  <a:pt x="36004" y="26343"/>
                  <a:pt x="36004" y="26312"/>
                  <a:pt x="36034" y="26282"/>
                </a:cubicBezTo>
                <a:close/>
                <a:moveTo>
                  <a:pt x="11971" y="23821"/>
                </a:moveTo>
                <a:cubicBezTo>
                  <a:pt x="12001" y="23882"/>
                  <a:pt x="12001" y="23973"/>
                  <a:pt x="12032" y="24034"/>
                </a:cubicBezTo>
                <a:lnTo>
                  <a:pt x="12062" y="24155"/>
                </a:lnTo>
                <a:lnTo>
                  <a:pt x="12062" y="24216"/>
                </a:lnTo>
                <a:cubicBezTo>
                  <a:pt x="12062" y="24307"/>
                  <a:pt x="12062" y="24398"/>
                  <a:pt x="12092" y="24520"/>
                </a:cubicBezTo>
                <a:cubicBezTo>
                  <a:pt x="12092" y="24763"/>
                  <a:pt x="12092" y="25006"/>
                  <a:pt x="12123" y="25219"/>
                </a:cubicBezTo>
                <a:lnTo>
                  <a:pt x="12123" y="25492"/>
                </a:lnTo>
                <a:lnTo>
                  <a:pt x="12123" y="25583"/>
                </a:lnTo>
                <a:cubicBezTo>
                  <a:pt x="12123" y="25857"/>
                  <a:pt x="12153" y="26130"/>
                  <a:pt x="12183" y="26434"/>
                </a:cubicBezTo>
                <a:cubicBezTo>
                  <a:pt x="12183" y="26434"/>
                  <a:pt x="12153" y="26434"/>
                  <a:pt x="12153" y="26464"/>
                </a:cubicBezTo>
                <a:lnTo>
                  <a:pt x="12123" y="26525"/>
                </a:lnTo>
                <a:lnTo>
                  <a:pt x="12123" y="26586"/>
                </a:lnTo>
                <a:lnTo>
                  <a:pt x="12123" y="26647"/>
                </a:lnTo>
                <a:lnTo>
                  <a:pt x="12092" y="26768"/>
                </a:lnTo>
                <a:cubicBezTo>
                  <a:pt x="12092" y="26647"/>
                  <a:pt x="12062" y="26495"/>
                  <a:pt x="12032" y="26373"/>
                </a:cubicBezTo>
                <a:cubicBezTo>
                  <a:pt x="12032" y="26252"/>
                  <a:pt x="12001" y="26161"/>
                  <a:pt x="11971" y="26039"/>
                </a:cubicBezTo>
                <a:cubicBezTo>
                  <a:pt x="11940" y="26009"/>
                  <a:pt x="11910" y="25948"/>
                  <a:pt x="11880" y="25917"/>
                </a:cubicBezTo>
                <a:cubicBezTo>
                  <a:pt x="11880" y="25917"/>
                  <a:pt x="11880" y="25887"/>
                  <a:pt x="11880" y="25887"/>
                </a:cubicBezTo>
                <a:cubicBezTo>
                  <a:pt x="11880" y="25766"/>
                  <a:pt x="11910" y="25644"/>
                  <a:pt x="11940" y="25522"/>
                </a:cubicBezTo>
                <a:lnTo>
                  <a:pt x="11940" y="25371"/>
                </a:lnTo>
                <a:lnTo>
                  <a:pt x="11940" y="24976"/>
                </a:lnTo>
                <a:lnTo>
                  <a:pt x="11940" y="24611"/>
                </a:lnTo>
                <a:cubicBezTo>
                  <a:pt x="11940" y="24368"/>
                  <a:pt x="11940" y="24125"/>
                  <a:pt x="11971" y="23912"/>
                </a:cubicBezTo>
                <a:lnTo>
                  <a:pt x="11971" y="23821"/>
                </a:lnTo>
                <a:close/>
                <a:moveTo>
                  <a:pt x="16285" y="25796"/>
                </a:moveTo>
                <a:lnTo>
                  <a:pt x="16285" y="25917"/>
                </a:lnTo>
                <a:lnTo>
                  <a:pt x="16285" y="26252"/>
                </a:lnTo>
                <a:lnTo>
                  <a:pt x="16285" y="26555"/>
                </a:lnTo>
                <a:lnTo>
                  <a:pt x="16285" y="26768"/>
                </a:lnTo>
                <a:cubicBezTo>
                  <a:pt x="16224" y="26738"/>
                  <a:pt x="16194" y="26707"/>
                  <a:pt x="16164" y="26707"/>
                </a:cubicBezTo>
                <a:cubicBezTo>
                  <a:pt x="16103" y="26707"/>
                  <a:pt x="16072" y="26738"/>
                  <a:pt x="16042" y="26768"/>
                </a:cubicBezTo>
                <a:cubicBezTo>
                  <a:pt x="16042" y="26738"/>
                  <a:pt x="16012" y="26707"/>
                  <a:pt x="16012" y="26677"/>
                </a:cubicBezTo>
                <a:cubicBezTo>
                  <a:pt x="16103" y="26525"/>
                  <a:pt x="16133" y="26404"/>
                  <a:pt x="16164" y="26252"/>
                </a:cubicBezTo>
                <a:lnTo>
                  <a:pt x="16164" y="26282"/>
                </a:lnTo>
                <a:cubicBezTo>
                  <a:pt x="16194" y="26130"/>
                  <a:pt x="16224" y="25978"/>
                  <a:pt x="16285" y="25796"/>
                </a:cubicBezTo>
                <a:close/>
                <a:moveTo>
                  <a:pt x="37006" y="25462"/>
                </a:moveTo>
                <a:cubicBezTo>
                  <a:pt x="37006" y="25614"/>
                  <a:pt x="37037" y="25766"/>
                  <a:pt x="37037" y="25887"/>
                </a:cubicBezTo>
                <a:lnTo>
                  <a:pt x="37097" y="26191"/>
                </a:lnTo>
                <a:lnTo>
                  <a:pt x="37097" y="26221"/>
                </a:lnTo>
                <a:cubicBezTo>
                  <a:pt x="37097" y="26312"/>
                  <a:pt x="37097" y="26373"/>
                  <a:pt x="37128" y="26434"/>
                </a:cubicBezTo>
                <a:cubicBezTo>
                  <a:pt x="37128" y="26495"/>
                  <a:pt x="37128" y="26525"/>
                  <a:pt x="37158" y="26586"/>
                </a:cubicBezTo>
                <a:lnTo>
                  <a:pt x="37128" y="26677"/>
                </a:lnTo>
                <a:lnTo>
                  <a:pt x="36976" y="26677"/>
                </a:lnTo>
                <a:cubicBezTo>
                  <a:pt x="36885" y="26707"/>
                  <a:pt x="36824" y="26738"/>
                  <a:pt x="36763" y="26768"/>
                </a:cubicBezTo>
                <a:lnTo>
                  <a:pt x="36763" y="26707"/>
                </a:lnTo>
                <a:lnTo>
                  <a:pt x="36763" y="26525"/>
                </a:lnTo>
                <a:lnTo>
                  <a:pt x="36794" y="26434"/>
                </a:lnTo>
                <a:cubicBezTo>
                  <a:pt x="36824" y="26312"/>
                  <a:pt x="36854" y="26191"/>
                  <a:pt x="36885" y="26069"/>
                </a:cubicBezTo>
                <a:cubicBezTo>
                  <a:pt x="36915" y="25948"/>
                  <a:pt x="36915" y="25857"/>
                  <a:pt x="36945" y="25766"/>
                </a:cubicBezTo>
                <a:lnTo>
                  <a:pt x="37006" y="25462"/>
                </a:lnTo>
                <a:close/>
                <a:moveTo>
                  <a:pt x="3950" y="26738"/>
                </a:moveTo>
                <a:lnTo>
                  <a:pt x="3950" y="26829"/>
                </a:lnTo>
                <a:cubicBezTo>
                  <a:pt x="3950" y="26799"/>
                  <a:pt x="3919" y="26768"/>
                  <a:pt x="3859" y="26738"/>
                </a:cubicBezTo>
                <a:close/>
                <a:moveTo>
                  <a:pt x="19688" y="26586"/>
                </a:moveTo>
                <a:lnTo>
                  <a:pt x="19688" y="26707"/>
                </a:lnTo>
                <a:cubicBezTo>
                  <a:pt x="19658" y="26738"/>
                  <a:pt x="19627" y="26768"/>
                  <a:pt x="19597" y="26799"/>
                </a:cubicBezTo>
                <a:cubicBezTo>
                  <a:pt x="19597" y="26829"/>
                  <a:pt x="19597" y="26859"/>
                  <a:pt x="19567" y="26859"/>
                </a:cubicBezTo>
                <a:cubicBezTo>
                  <a:pt x="19597" y="26799"/>
                  <a:pt x="19567" y="26738"/>
                  <a:pt x="19567" y="26677"/>
                </a:cubicBezTo>
                <a:cubicBezTo>
                  <a:pt x="19567" y="26677"/>
                  <a:pt x="19597" y="26647"/>
                  <a:pt x="19597" y="26647"/>
                </a:cubicBezTo>
                <a:cubicBezTo>
                  <a:pt x="19627" y="26616"/>
                  <a:pt x="19658" y="26616"/>
                  <a:pt x="19688" y="26586"/>
                </a:cubicBezTo>
                <a:close/>
                <a:moveTo>
                  <a:pt x="33998" y="26495"/>
                </a:moveTo>
                <a:cubicBezTo>
                  <a:pt x="34029" y="26586"/>
                  <a:pt x="34059" y="26677"/>
                  <a:pt x="34089" y="26799"/>
                </a:cubicBezTo>
                <a:lnTo>
                  <a:pt x="34059" y="26799"/>
                </a:lnTo>
                <a:lnTo>
                  <a:pt x="34029" y="26829"/>
                </a:lnTo>
                <a:cubicBezTo>
                  <a:pt x="33998" y="26829"/>
                  <a:pt x="33998" y="26859"/>
                  <a:pt x="33968" y="26859"/>
                </a:cubicBezTo>
                <a:cubicBezTo>
                  <a:pt x="33968" y="26829"/>
                  <a:pt x="33938" y="26829"/>
                  <a:pt x="33938" y="26799"/>
                </a:cubicBezTo>
                <a:cubicBezTo>
                  <a:pt x="33938" y="26768"/>
                  <a:pt x="33938" y="26707"/>
                  <a:pt x="33968" y="26677"/>
                </a:cubicBezTo>
                <a:lnTo>
                  <a:pt x="33998" y="26495"/>
                </a:lnTo>
                <a:close/>
                <a:moveTo>
                  <a:pt x="41746" y="25340"/>
                </a:moveTo>
                <a:lnTo>
                  <a:pt x="41746" y="25462"/>
                </a:lnTo>
                <a:cubicBezTo>
                  <a:pt x="41746" y="25553"/>
                  <a:pt x="41746" y="25674"/>
                  <a:pt x="41716" y="25766"/>
                </a:cubicBezTo>
                <a:cubicBezTo>
                  <a:pt x="41716" y="25887"/>
                  <a:pt x="41685" y="26069"/>
                  <a:pt x="41655" y="26221"/>
                </a:cubicBezTo>
                <a:lnTo>
                  <a:pt x="41655" y="26404"/>
                </a:lnTo>
                <a:cubicBezTo>
                  <a:pt x="41624" y="26555"/>
                  <a:pt x="41594" y="26707"/>
                  <a:pt x="41564" y="26859"/>
                </a:cubicBezTo>
                <a:cubicBezTo>
                  <a:pt x="41533" y="26647"/>
                  <a:pt x="41533" y="26434"/>
                  <a:pt x="41533" y="26252"/>
                </a:cubicBezTo>
                <a:lnTo>
                  <a:pt x="41533" y="26221"/>
                </a:lnTo>
                <a:lnTo>
                  <a:pt x="41533" y="25857"/>
                </a:lnTo>
                <a:lnTo>
                  <a:pt x="41533" y="25705"/>
                </a:lnTo>
                <a:lnTo>
                  <a:pt x="41594" y="25644"/>
                </a:lnTo>
                <a:cubicBezTo>
                  <a:pt x="41655" y="25614"/>
                  <a:pt x="41655" y="25583"/>
                  <a:pt x="41685" y="25522"/>
                </a:cubicBezTo>
                <a:cubicBezTo>
                  <a:pt x="41716" y="25462"/>
                  <a:pt x="41746" y="25401"/>
                  <a:pt x="41746" y="25340"/>
                </a:cubicBezTo>
                <a:close/>
                <a:moveTo>
                  <a:pt x="43326" y="23548"/>
                </a:moveTo>
                <a:lnTo>
                  <a:pt x="43356" y="23639"/>
                </a:lnTo>
                <a:cubicBezTo>
                  <a:pt x="43387" y="23821"/>
                  <a:pt x="43387" y="24034"/>
                  <a:pt x="43417" y="24186"/>
                </a:cubicBezTo>
                <a:cubicBezTo>
                  <a:pt x="43417" y="24277"/>
                  <a:pt x="43417" y="24368"/>
                  <a:pt x="43447" y="24429"/>
                </a:cubicBezTo>
                <a:lnTo>
                  <a:pt x="43387" y="24884"/>
                </a:lnTo>
                <a:cubicBezTo>
                  <a:pt x="43387" y="24945"/>
                  <a:pt x="43387" y="25006"/>
                  <a:pt x="43356" y="25097"/>
                </a:cubicBezTo>
                <a:cubicBezTo>
                  <a:pt x="43356" y="25158"/>
                  <a:pt x="43356" y="25279"/>
                  <a:pt x="43356" y="25401"/>
                </a:cubicBezTo>
                <a:cubicBezTo>
                  <a:pt x="43356" y="25492"/>
                  <a:pt x="43356" y="25705"/>
                  <a:pt x="43356" y="25857"/>
                </a:cubicBezTo>
                <a:lnTo>
                  <a:pt x="43356" y="26100"/>
                </a:lnTo>
                <a:lnTo>
                  <a:pt x="43356" y="26799"/>
                </a:lnTo>
                <a:lnTo>
                  <a:pt x="43356" y="26829"/>
                </a:lnTo>
                <a:lnTo>
                  <a:pt x="43356" y="26890"/>
                </a:lnTo>
                <a:cubicBezTo>
                  <a:pt x="43295" y="26829"/>
                  <a:pt x="43204" y="26768"/>
                  <a:pt x="43144" y="26707"/>
                </a:cubicBezTo>
                <a:lnTo>
                  <a:pt x="43113" y="26677"/>
                </a:lnTo>
                <a:lnTo>
                  <a:pt x="43113" y="26495"/>
                </a:lnTo>
                <a:lnTo>
                  <a:pt x="43113" y="25857"/>
                </a:lnTo>
                <a:lnTo>
                  <a:pt x="43113" y="25766"/>
                </a:lnTo>
                <a:cubicBezTo>
                  <a:pt x="43113" y="25674"/>
                  <a:pt x="43144" y="25583"/>
                  <a:pt x="43144" y="25492"/>
                </a:cubicBezTo>
                <a:lnTo>
                  <a:pt x="43174" y="25097"/>
                </a:lnTo>
                <a:lnTo>
                  <a:pt x="43174" y="24854"/>
                </a:lnTo>
                <a:lnTo>
                  <a:pt x="43174" y="24429"/>
                </a:lnTo>
                <a:lnTo>
                  <a:pt x="43174" y="24186"/>
                </a:lnTo>
                <a:cubicBezTo>
                  <a:pt x="43174" y="24094"/>
                  <a:pt x="43174" y="24064"/>
                  <a:pt x="43204" y="24034"/>
                </a:cubicBezTo>
                <a:lnTo>
                  <a:pt x="43204" y="23851"/>
                </a:lnTo>
                <a:lnTo>
                  <a:pt x="43265" y="23699"/>
                </a:lnTo>
                <a:lnTo>
                  <a:pt x="43326" y="23548"/>
                </a:lnTo>
                <a:close/>
                <a:moveTo>
                  <a:pt x="4740" y="26616"/>
                </a:moveTo>
                <a:lnTo>
                  <a:pt x="4770" y="26950"/>
                </a:lnTo>
                <a:lnTo>
                  <a:pt x="4770" y="26981"/>
                </a:lnTo>
                <a:cubicBezTo>
                  <a:pt x="4740" y="26890"/>
                  <a:pt x="4709" y="26799"/>
                  <a:pt x="4709" y="26707"/>
                </a:cubicBezTo>
                <a:lnTo>
                  <a:pt x="4709" y="26616"/>
                </a:lnTo>
                <a:close/>
                <a:moveTo>
                  <a:pt x="32783" y="26404"/>
                </a:moveTo>
                <a:cubicBezTo>
                  <a:pt x="32783" y="26404"/>
                  <a:pt x="32813" y="26434"/>
                  <a:pt x="32844" y="26464"/>
                </a:cubicBezTo>
                <a:lnTo>
                  <a:pt x="32874" y="26555"/>
                </a:lnTo>
                <a:lnTo>
                  <a:pt x="32874" y="26586"/>
                </a:lnTo>
                <a:cubicBezTo>
                  <a:pt x="32905" y="26707"/>
                  <a:pt x="32874" y="26859"/>
                  <a:pt x="32844" y="26981"/>
                </a:cubicBezTo>
                <a:lnTo>
                  <a:pt x="32844" y="26950"/>
                </a:lnTo>
                <a:cubicBezTo>
                  <a:pt x="32813" y="26768"/>
                  <a:pt x="32783" y="26586"/>
                  <a:pt x="32783" y="26404"/>
                </a:cubicBezTo>
                <a:close/>
                <a:moveTo>
                  <a:pt x="37675" y="26495"/>
                </a:moveTo>
                <a:cubicBezTo>
                  <a:pt x="37705" y="26647"/>
                  <a:pt x="37735" y="26768"/>
                  <a:pt x="37796" y="26920"/>
                </a:cubicBezTo>
                <a:lnTo>
                  <a:pt x="37735" y="26920"/>
                </a:lnTo>
                <a:cubicBezTo>
                  <a:pt x="37735" y="26920"/>
                  <a:pt x="37705" y="26950"/>
                  <a:pt x="37675" y="26981"/>
                </a:cubicBezTo>
                <a:cubicBezTo>
                  <a:pt x="37675" y="26981"/>
                  <a:pt x="37675" y="27011"/>
                  <a:pt x="37644" y="27011"/>
                </a:cubicBezTo>
                <a:cubicBezTo>
                  <a:pt x="37644" y="27042"/>
                  <a:pt x="37644" y="27072"/>
                  <a:pt x="37675" y="27102"/>
                </a:cubicBezTo>
                <a:lnTo>
                  <a:pt x="37614" y="27102"/>
                </a:lnTo>
                <a:lnTo>
                  <a:pt x="37614" y="26950"/>
                </a:lnTo>
                <a:cubicBezTo>
                  <a:pt x="37614" y="26950"/>
                  <a:pt x="37614" y="26920"/>
                  <a:pt x="37614" y="26890"/>
                </a:cubicBezTo>
                <a:lnTo>
                  <a:pt x="37675" y="26495"/>
                </a:lnTo>
                <a:close/>
                <a:moveTo>
                  <a:pt x="34910" y="25522"/>
                </a:moveTo>
                <a:cubicBezTo>
                  <a:pt x="34940" y="25766"/>
                  <a:pt x="34971" y="26039"/>
                  <a:pt x="35001" y="26282"/>
                </a:cubicBezTo>
                <a:cubicBezTo>
                  <a:pt x="35031" y="26525"/>
                  <a:pt x="35092" y="26859"/>
                  <a:pt x="35153" y="27133"/>
                </a:cubicBezTo>
                <a:cubicBezTo>
                  <a:pt x="35122" y="27102"/>
                  <a:pt x="35092" y="27042"/>
                  <a:pt x="35031" y="27011"/>
                </a:cubicBezTo>
                <a:cubicBezTo>
                  <a:pt x="34971" y="26950"/>
                  <a:pt x="34910" y="26890"/>
                  <a:pt x="34849" y="26859"/>
                </a:cubicBezTo>
                <a:cubicBezTo>
                  <a:pt x="34788" y="26799"/>
                  <a:pt x="34728" y="26738"/>
                  <a:pt x="34636" y="26707"/>
                </a:cubicBezTo>
                <a:cubicBezTo>
                  <a:pt x="34667" y="26586"/>
                  <a:pt x="34728" y="26434"/>
                  <a:pt x="34758" y="26282"/>
                </a:cubicBezTo>
                <a:cubicBezTo>
                  <a:pt x="34788" y="26069"/>
                  <a:pt x="34849" y="25857"/>
                  <a:pt x="34879" y="25644"/>
                </a:cubicBezTo>
                <a:lnTo>
                  <a:pt x="34910" y="25522"/>
                </a:lnTo>
                <a:close/>
                <a:moveTo>
                  <a:pt x="22392" y="24277"/>
                </a:moveTo>
                <a:cubicBezTo>
                  <a:pt x="22453" y="24489"/>
                  <a:pt x="22483" y="24702"/>
                  <a:pt x="22544" y="24915"/>
                </a:cubicBezTo>
                <a:cubicBezTo>
                  <a:pt x="22605" y="25127"/>
                  <a:pt x="22666" y="25310"/>
                  <a:pt x="22726" y="25522"/>
                </a:cubicBezTo>
                <a:lnTo>
                  <a:pt x="22635" y="26252"/>
                </a:lnTo>
                <a:cubicBezTo>
                  <a:pt x="22574" y="26404"/>
                  <a:pt x="22544" y="26586"/>
                  <a:pt x="22514" y="26768"/>
                </a:cubicBezTo>
                <a:cubicBezTo>
                  <a:pt x="22514" y="26859"/>
                  <a:pt x="22483" y="26920"/>
                  <a:pt x="22453" y="27011"/>
                </a:cubicBezTo>
                <a:cubicBezTo>
                  <a:pt x="22453" y="27102"/>
                  <a:pt x="22453" y="27133"/>
                  <a:pt x="22422" y="27194"/>
                </a:cubicBezTo>
                <a:lnTo>
                  <a:pt x="22392" y="27163"/>
                </a:lnTo>
                <a:lnTo>
                  <a:pt x="22362" y="27102"/>
                </a:lnTo>
                <a:cubicBezTo>
                  <a:pt x="22362" y="26920"/>
                  <a:pt x="22392" y="26738"/>
                  <a:pt x="22392" y="26555"/>
                </a:cubicBezTo>
                <a:lnTo>
                  <a:pt x="22392" y="26161"/>
                </a:lnTo>
                <a:lnTo>
                  <a:pt x="22392" y="25917"/>
                </a:lnTo>
                <a:lnTo>
                  <a:pt x="22392" y="25279"/>
                </a:lnTo>
                <a:cubicBezTo>
                  <a:pt x="22392" y="25067"/>
                  <a:pt x="22422" y="24793"/>
                  <a:pt x="22422" y="24550"/>
                </a:cubicBezTo>
                <a:lnTo>
                  <a:pt x="22392" y="24550"/>
                </a:lnTo>
                <a:lnTo>
                  <a:pt x="22392" y="24277"/>
                </a:lnTo>
                <a:close/>
                <a:moveTo>
                  <a:pt x="20508" y="25431"/>
                </a:moveTo>
                <a:cubicBezTo>
                  <a:pt x="20539" y="25553"/>
                  <a:pt x="20600" y="25705"/>
                  <a:pt x="20660" y="25826"/>
                </a:cubicBezTo>
                <a:cubicBezTo>
                  <a:pt x="20691" y="25917"/>
                  <a:pt x="20721" y="26009"/>
                  <a:pt x="20782" y="26100"/>
                </a:cubicBezTo>
                <a:lnTo>
                  <a:pt x="20843" y="26191"/>
                </a:lnTo>
                <a:lnTo>
                  <a:pt x="20873" y="26221"/>
                </a:lnTo>
                <a:lnTo>
                  <a:pt x="20903" y="26221"/>
                </a:lnTo>
                <a:lnTo>
                  <a:pt x="20934" y="26981"/>
                </a:lnTo>
                <a:cubicBezTo>
                  <a:pt x="20903" y="27042"/>
                  <a:pt x="20873" y="27102"/>
                  <a:pt x="20873" y="27163"/>
                </a:cubicBezTo>
                <a:lnTo>
                  <a:pt x="20843" y="27133"/>
                </a:lnTo>
                <a:cubicBezTo>
                  <a:pt x="20782" y="27102"/>
                  <a:pt x="20691" y="27072"/>
                  <a:pt x="20630" y="27072"/>
                </a:cubicBezTo>
                <a:lnTo>
                  <a:pt x="20630" y="27102"/>
                </a:lnTo>
                <a:cubicBezTo>
                  <a:pt x="20569" y="27102"/>
                  <a:pt x="20539" y="27102"/>
                  <a:pt x="20508" y="27133"/>
                </a:cubicBezTo>
                <a:cubicBezTo>
                  <a:pt x="20478" y="27163"/>
                  <a:pt x="20448" y="27194"/>
                  <a:pt x="20417" y="27224"/>
                </a:cubicBezTo>
                <a:cubicBezTo>
                  <a:pt x="20417" y="27042"/>
                  <a:pt x="20448" y="26829"/>
                  <a:pt x="20478" y="26647"/>
                </a:cubicBezTo>
                <a:lnTo>
                  <a:pt x="20478" y="26373"/>
                </a:lnTo>
                <a:cubicBezTo>
                  <a:pt x="20478" y="26100"/>
                  <a:pt x="20508" y="25796"/>
                  <a:pt x="20508" y="25522"/>
                </a:cubicBezTo>
                <a:cubicBezTo>
                  <a:pt x="20508" y="25492"/>
                  <a:pt x="20508" y="25462"/>
                  <a:pt x="20508" y="25431"/>
                </a:cubicBezTo>
                <a:close/>
                <a:moveTo>
                  <a:pt x="38525" y="26982"/>
                </a:moveTo>
                <a:cubicBezTo>
                  <a:pt x="38520" y="27088"/>
                  <a:pt x="38492" y="27171"/>
                  <a:pt x="38465" y="27254"/>
                </a:cubicBezTo>
                <a:lnTo>
                  <a:pt x="38434" y="27224"/>
                </a:lnTo>
                <a:lnTo>
                  <a:pt x="38434" y="27194"/>
                </a:lnTo>
                <a:lnTo>
                  <a:pt x="38465" y="27133"/>
                </a:lnTo>
                <a:cubicBezTo>
                  <a:pt x="38465" y="27072"/>
                  <a:pt x="38495" y="27012"/>
                  <a:pt x="38525" y="26982"/>
                </a:cubicBezTo>
                <a:close/>
                <a:moveTo>
                  <a:pt x="36945" y="27194"/>
                </a:moveTo>
                <a:cubicBezTo>
                  <a:pt x="36945" y="27224"/>
                  <a:pt x="36945" y="27254"/>
                  <a:pt x="36915" y="27285"/>
                </a:cubicBezTo>
                <a:cubicBezTo>
                  <a:pt x="36915" y="27254"/>
                  <a:pt x="36945" y="27224"/>
                  <a:pt x="36945" y="27194"/>
                </a:cubicBezTo>
                <a:close/>
                <a:moveTo>
                  <a:pt x="44237" y="25978"/>
                </a:moveTo>
                <a:cubicBezTo>
                  <a:pt x="44207" y="26130"/>
                  <a:pt x="44177" y="26282"/>
                  <a:pt x="44146" y="26464"/>
                </a:cubicBezTo>
                <a:cubicBezTo>
                  <a:pt x="44116" y="26616"/>
                  <a:pt x="44085" y="26647"/>
                  <a:pt x="44085" y="26738"/>
                </a:cubicBezTo>
                <a:cubicBezTo>
                  <a:pt x="44055" y="26859"/>
                  <a:pt x="44025" y="26950"/>
                  <a:pt x="43994" y="27042"/>
                </a:cubicBezTo>
                <a:lnTo>
                  <a:pt x="43933" y="27315"/>
                </a:lnTo>
                <a:cubicBezTo>
                  <a:pt x="43903" y="27285"/>
                  <a:pt x="43873" y="27254"/>
                  <a:pt x="43842" y="27224"/>
                </a:cubicBezTo>
                <a:lnTo>
                  <a:pt x="43782" y="27163"/>
                </a:lnTo>
                <a:cubicBezTo>
                  <a:pt x="43782" y="27102"/>
                  <a:pt x="43782" y="27072"/>
                  <a:pt x="43782" y="27011"/>
                </a:cubicBezTo>
                <a:cubicBezTo>
                  <a:pt x="43873" y="26707"/>
                  <a:pt x="43933" y="26404"/>
                  <a:pt x="44055" y="26100"/>
                </a:cubicBezTo>
                <a:lnTo>
                  <a:pt x="44055" y="26069"/>
                </a:lnTo>
                <a:cubicBezTo>
                  <a:pt x="44085" y="26039"/>
                  <a:pt x="44085" y="26039"/>
                  <a:pt x="44116" y="26009"/>
                </a:cubicBezTo>
                <a:lnTo>
                  <a:pt x="44116" y="25978"/>
                </a:lnTo>
                <a:close/>
                <a:moveTo>
                  <a:pt x="9115" y="25644"/>
                </a:moveTo>
                <a:lnTo>
                  <a:pt x="9115" y="25674"/>
                </a:lnTo>
                <a:lnTo>
                  <a:pt x="9145" y="26707"/>
                </a:lnTo>
                <a:cubicBezTo>
                  <a:pt x="9145" y="26829"/>
                  <a:pt x="9115" y="26950"/>
                  <a:pt x="9115" y="27042"/>
                </a:cubicBezTo>
                <a:lnTo>
                  <a:pt x="9084" y="27406"/>
                </a:lnTo>
                <a:cubicBezTo>
                  <a:pt x="9084" y="27285"/>
                  <a:pt x="9054" y="27194"/>
                  <a:pt x="9024" y="27072"/>
                </a:cubicBezTo>
                <a:cubicBezTo>
                  <a:pt x="9024" y="26950"/>
                  <a:pt x="9024" y="26890"/>
                  <a:pt x="8993" y="26799"/>
                </a:cubicBezTo>
                <a:cubicBezTo>
                  <a:pt x="8963" y="26464"/>
                  <a:pt x="8933" y="26161"/>
                  <a:pt x="8902" y="25826"/>
                </a:cubicBezTo>
                <a:cubicBezTo>
                  <a:pt x="8963" y="25796"/>
                  <a:pt x="8993" y="25766"/>
                  <a:pt x="9024" y="25735"/>
                </a:cubicBezTo>
                <a:lnTo>
                  <a:pt x="9054" y="25705"/>
                </a:lnTo>
                <a:lnTo>
                  <a:pt x="9115" y="25644"/>
                </a:lnTo>
                <a:close/>
                <a:moveTo>
                  <a:pt x="14857" y="26647"/>
                </a:moveTo>
                <a:lnTo>
                  <a:pt x="14857" y="26890"/>
                </a:lnTo>
                <a:cubicBezTo>
                  <a:pt x="14857" y="27042"/>
                  <a:pt x="14888" y="27224"/>
                  <a:pt x="14888" y="27406"/>
                </a:cubicBezTo>
                <a:lnTo>
                  <a:pt x="14827" y="27285"/>
                </a:lnTo>
                <a:cubicBezTo>
                  <a:pt x="14827" y="27072"/>
                  <a:pt x="14857" y="26859"/>
                  <a:pt x="14857" y="26647"/>
                </a:cubicBezTo>
                <a:close/>
                <a:moveTo>
                  <a:pt x="35912" y="27102"/>
                </a:moveTo>
                <a:cubicBezTo>
                  <a:pt x="35912" y="27163"/>
                  <a:pt x="35882" y="27224"/>
                  <a:pt x="35882" y="27285"/>
                </a:cubicBezTo>
                <a:cubicBezTo>
                  <a:pt x="35852" y="27345"/>
                  <a:pt x="35882" y="27376"/>
                  <a:pt x="35852" y="27406"/>
                </a:cubicBezTo>
                <a:lnTo>
                  <a:pt x="35821" y="27224"/>
                </a:lnTo>
                <a:cubicBezTo>
                  <a:pt x="35882" y="27194"/>
                  <a:pt x="35882" y="27163"/>
                  <a:pt x="35912" y="27102"/>
                </a:cubicBezTo>
                <a:lnTo>
                  <a:pt x="35912" y="27102"/>
                </a:lnTo>
                <a:lnTo>
                  <a:pt x="35882" y="27133"/>
                </a:lnTo>
                <a:lnTo>
                  <a:pt x="35882" y="27102"/>
                </a:lnTo>
                <a:close/>
                <a:moveTo>
                  <a:pt x="40683" y="26981"/>
                </a:moveTo>
                <a:lnTo>
                  <a:pt x="40683" y="27042"/>
                </a:lnTo>
                <a:lnTo>
                  <a:pt x="40683" y="27558"/>
                </a:lnTo>
                <a:lnTo>
                  <a:pt x="40683" y="27619"/>
                </a:lnTo>
                <a:cubicBezTo>
                  <a:pt x="40683" y="27497"/>
                  <a:pt x="40683" y="27376"/>
                  <a:pt x="40652" y="27254"/>
                </a:cubicBezTo>
                <a:lnTo>
                  <a:pt x="40652" y="27072"/>
                </a:lnTo>
                <a:lnTo>
                  <a:pt x="40683" y="26981"/>
                </a:lnTo>
                <a:close/>
                <a:moveTo>
                  <a:pt x="45301" y="27406"/>
                </a:moveTo>
                <a:lnTo>
                  <a:pt x="45301" y="27437"/>
                </a:lnTo>
                <a:cubicBezTo>
                  <a:pt x="45301" y="27497"/>
                  <a:pt x="45270" y="27558"/>
                  <a:pt x="45270" y="27649"/>
                </a:cubicBezTo>
                <a:cubicBezTo>
                  <a:pt x="45270" y="27528"/>
                  <a:pt x="45301" y="27467"/>
                  <a:pt x="45301" y="27406"/>
                </a:cubicBezTo>
                <a:close/>
                <a:moveTo>
                  <a:pt x="17197" y="26677"/>
                </a:moveTo>
                <a:cubicBezTo>
                  <a:pt x="17288" y="27011"/>
                  <a:pt x="17349" y="27376"/>
                  <a:pt x="17379" y="27710"/>
                </a:cubicBezTo>
                <a:lnTo>
                  <a:pt x="17379" y="27771"/>
                </a:lnTo>
                <a:cubicBezTo>
                  <a:pt x="17349" y="27649"/>
                  <a:pt x="17318" y="27528"/>
                  <a:pt x="17288" y="27406"/>
                </a:cubicBezTo>
                <a:lnTo>
                  <a:pt x="17227" y="27163"/>
                </a:lnTo>
                <a:cubicBezTo>
                  <a:pt x="17227" y="27102"/>
                  <a:pt x="17227" y="27072"/>
                  <a:pt x="17227" y="27042"/>
                </a:cubicBezTo>
                <a:lnTo>
                  <a:pt x="17166" y="26829"/>
                </a:lnTo>
                <a:cubicBezTo>
                  <a:pt x="17166" y="26768"/>
                  <a:pt x="17166" y="26738"/>
                  <a:pt x="17197" y="26677"/>
                </a:cubicBezTo>
                <a:close/>
                <a:moveTo>
                  <a:pt x="42809" y="27680"/>
                </a:moveTo>
                <a:lnTo>
                  <a:pt x="42809" y="27740"/>
                </a:lnTo>
                <a:cubicBezTo>
                  <a:pt x="42809" y="27771"/>
                  <a:pt x="42809" y="27771"/>
                  <a:pt x="42779" y="27771"/>
                </a:cubicBezTo>
                <a:cubicBezTo>
                  <a:pt x="42779" y="27740"/>
                  <a:pt x="42779" y="27710"/>
                  <a:pt x="42809" y="27680"/>
                </a:cubicBezTo>
                <a:close/>
                <a:moveTo>
                  <a:pt x="23486" y="24976"/>
                </a:moveTo>
                <a:cubicBezTo>
                  <a:pt x="23486" y="25127"/>
                  <a:pt x="23516" y="25279"/>
                  <a:pt x="23516" y="25431"/>
                </a:cubicBezTo>
                <a:lnTo>
                  <a:pt x="23516" y="25705"/>
                </a:lnTo>
                <a:lnTo>
                  <a:pt x="23516" y="26069"/>
                </a:lnTo>
                <a:lnTo>
                  <a:pt x="23516" y="26191"/>
                </a:lnTo>
                <a:cubicBezTo>
                  <a:pt x="23516" y="26404"/>
                  <a:pt x="23516" y="26616"/>
                  <a:pt x="23516" y="26829"/>
                </a:cubicBezTo>
                <a:lnTo>
                  <a:pt x="23516" y="26859"/>
                </a:lnTo>
                <a:cubicBezTo>
                  <a:pt x="23516" y="27011"/>
                  <a:pt x="23486" y="27163"/>
                  <a:pt x="23486" y="27315"/>
                </a:cubicBezTo>
                <a:cubicBezTo>
                  <a:pt x="23486" y="27467"/>
                  <a:pt x="23456" y="27680"/>
                  <a:pt x="23425" y="27862"/>
                </a:cubicBezTo>
                <a:cubicBezTo>
                  <a:pt x="23395" y="27832"/>
                  <a:pt x="23334" y="27801"/>
                  <a:pt x="23273" y="27771"/>
                </a:cubicBezTo>
                <a:lnTo>
                  <a:pt x="23243" y="27771"/>
                </a:lnTo>
                <a:lnTo>
                  <a:pt x="23243" y="27710"/>
                </a:lnTo>
                <a:lnTo>
                  <a:pt x="23182" y="26859"/>
                </a:lnTo>
                <a:cubicBezTo>
                  <a:pt x="23182" y="26616"/>
                  <a:pt x="23182" y="26343"/>
                  <a:pt x="23152" y="26100"/>
                </a:cubicBezTo>
                <a:lnTo>
                  <a:pt x="23152" y="26069"/>
                </a:lnTo>
                <a:lnTo>
                  <a:pt x="23212" y="26069"/>
                </a:lnTo>
                <a:lnTo>
                  <a:pt x="23273" y="26039"/>
                </a:lnTo>
                <a:cubicBezTo>
                  <a:pt x="23364" y="25978"/>
                  <a:pt x="23395" y="25887"/>
                  <a:pt x="23395" y="25766"/>
                </a:cubicBezTo>
                <a:lnTo>
                  <a:pt x="23425" y="25522"/>
                </a:lnTo>
                <a:cubicBezTo>
                  <a:pt x="23425" y="25401"/>
                  <a:pt x="23456" y="25310"/>
                  <a:pt x="23456" y="25188"/>
                </a:cubicBezTo>
                <a:lnTo>
                  <a:pt x="23486" y="24976"/>
                </a:lnTo>
                <a:close/>
                <a:moveTo>
                  <a:pt x="19779" y="27467"/>
                </a:moveTo>
                <a:lnTo>
                  <a:pt x="19779" y="27680"/>
                </a:lnTo>
                <a:lnTo>
                  <a:pt x="19779" y="27923"/>
                </a:lnTo>
                <a:cubicBezTo>
                  <a:pt x="19779" y="27892"/>
                  <a:pt x="19749" y="27832"/>
                  <a:pt x="19749" y="27771"/>
                </a:cubicBezTo>
                <a:lnTo>
                  <a:pt x="19688" y="27619"/>
                </a:lnTo>
                <a:lnTo>
                  <a:pt x="19749" y="27619"/>
                </a:lnTo>
                <a:cubicBezTo>
                  <a:pt x="19749" y="27558"/>
                  <a:pt x="19749" y="27528"/>
                  <a:pt x="19779" y="27467"/>
                </a:cubicBezTo>
                <a:close/>
                <a:moveTo>
                  <a:pt x="13247" y="27315"/>
                </a:moveTo>
                <a:cubicBezTo>
                  <a:pt x="13247" y="27406"/>
                  <a:pt x="13247" y="27497"/>
                  <a:pt x="13277" y="27619"/>
                </a:cubicBezTo>
                <a:lnTo>
                  <a:pt x="13277" y="27740"/>
                </a:lnTo>
                <a:cubicBezTo>
                  <a:pt x="13277" y="27820"/>
                  <a:pt x="13264" y="27899"/>
                  <a:pt x="13247" y="27978"/>
                </a:cubicBezTo>
                <a:lnTo>
                  <a:pt x="13247" y="27978"/>
                </a:lnTo>
                <a:lnTo>
                  <a:pt x="13247" y="27953"/>
                </a:lnTo>
                <a:lnTo>
                  <a:pt x="13247" y="27801"/>
                </a:lnTo>
                <a:lnTo>
                  <a:pt x="13247" y="27588"/>
                </a:lnTo>
                <a:lnTo>
                  <a:pt x="13247" y="27315"/>
                </a:lnTo>
                <a:close/>
                <a:moveTo>
                  <a:pt x="20691" y="27558"/>
                </a:moveTo>
                <a:lnTo>
                  <a:pt x="20691" y="27619"/>
                </a:lnTo>
                <a:cubicBezTo>
                  <a:pt x="20721" y="27649"/>
                  <a:pt x="20751" y="27680"/>
                  <a:pt x="20751" y="27740"/>
                </a:cubicBezTo>
                <a:lnTo>
                  <a:pt x="20751" y="27832"/>
                </a:lnTo>
                <a:cubicBezTo>
                  <a:pt x="20751" y="27862"/>
                  <a:pt x="20721" y="27923"/>
                  <a:pt x="20721" y="27983"/>
                </a:cubicBezTo>
                <a:cubicBezTo>
                  <a:pt x="20691" y="27923"/>
                  <a:pt x="20660" y="27862"/>
                  <a:pt x="20630" y="27801"/>
                </a:cubicBezTo>
                <a:cubicBezTo>
                  <a:pt x="20660" y="27740"/>
                  <a:pt x="20691" y="27649"/>
                  <a:pt x="20691" y="27558"/>
                </a:cubicBezTo>
                <a:close/>
                <a:moveTo>
                  <a:pt x="8477" y="27285"/>
                </a:moveTo>
                <a:cubicBezTo>
                  <a:pt x="8568" y="27528"/>
                  <a:pt x="8598" y="27832"/>
                  <a:pt x="8629" y="28075"/>
                </a:cubicBezTo>
                <a:cubicBezTo>
                  <a:pt x="8629" y="28105"/>
                  <a:pt x="8629" y="28135"/>
                  <a:pt x="8629" y="28135"/>
                </a:cubicBezTo>
                <a:lnTo>
                  <a:pt x="8568" y="28105"/>
                </a:lnTo>
                <a:cubicBezTo>
                  <a:pt x="8538" y="28044"/>
                  <a:pt x="8477" y="28014"/>
                  <a:pt x="8416" y="28014"/>
                </a:cubicBezTo>
                <a:lnTo>
                  <a:pt x="8416" y="27953"/>
                </a:lnTo>
                <a:cubicBezTo>
                  <a:pt x="8416" y="27923"/>
                  <a:pt x="8446" y="27892"/>
                  <a:pt x="8416" y="27862"/>
                </a:cubicBezTo>
                <a:cubicBezTo>
                  <a:pt x="8446" y="27832"/>
                  <a:pt x="8446" y="27771"/>
                  <a:pt x="8446" y="27740"/>
                </a:cubicBezTo>
                <a:lnTo>
                  <a:pt x="8446" y="27588"/>
                </a:lnTo>
                <a:cubicBezTo>
                  <a:pt x="8446" y="27528"/>
                  <a:pt x="8446" y="27437"/>
                  <a:pt x="8477" y="27345"/>
                </a:cubicBezTo>
                <a:cubicBezTo>
                  <a:pt x="8477" y="27315"/>
                  <a:pt x="8477" y="27285"/>
                  <a:pt x="8477" y="27285"/>
                </a:cubicBezTo>
                <a:close/>
                <a:moveTo>
                  <a:pt x="34667" y="27194"/>
                </a:moveTo>
                <a:cubicBezTo>
                  <a:pt x="34697" y="27224"/>
                  <a:pt x="34697" y="27224"/>
                  <a:pt x="34697" y="27254"/>
                </a:cubicBezTo>
                <a:cubicBezTo>
                  <a:pt x="34758" y="27345"/>
                  <a:pt x="34819" y="27437"/>
                  <a:pt x="34879" y="27558"/>
                </a:cubicBezTo>
                <a:cubicBezTo>
                  <a:pt x="34940" y="27740"/>
                  <a:pt x="35001" y="27923"/>
                  <a:pt x="35031" y="28135"/>
                </a:cubicBezTo>
                <a:cubicBezTo>
                  <a:pt x="35001" y="28105"/>
                  <a:pt x="34971" y="28075"/>
                  <a:pt x="34940" y="28044"/>
                </a:cubicBezTo>
                <a:cubicBezTo>
                  <a:pt x="34879" y="27983"/>
                  <a:pt x="34849" y="27923"/>
                  <a:pt x="34819" y="27862"/>
                </a:cubicBezTo>
                <a:lnTo>
                  <a:pt x="34758" y="27740"/>
                </a:lnTo>
                <a:cubicBezTo>
                  <a:pt x="34758" y="27649"/>
                  <a:pt x="34728" y="27558"/>
                  <a:pt x="34697" y="27437"/>
                </a:cubicBezTo>
                <a:lnTo>
                  <a:pt x="34636" y="27315"/>
                </a:lnTo>
                <a:lnTo>
                  <a:pt x="34667" y="27194"/>
                </a:lnTo>
                <a:close/>
                <a:moveTo>
                  <a:pt x="30656" y="25279"/>
                </a:moveTo>
                <a:lnTo>
                  <a:pt x="30656" y="25553"/>
                </a:lnTo>
                <a:cubicBezTo>
                  <a:pt x="30656" y="25826"/>
                  <a:pt x="30656" y="26130"/>
                  <a:pt x="30687" y="26404"/>
                </a:cubicBezTo>
                <a:cubicBezTo>
                  <a:pt x="30687" y="26464"/>
                  <a:pt x="30687" y="26525"/>
                  <a:pt x="30687" y="26586"/>
                </a:cubicBezTo>
                <a:cubicBezTo>
                  <a:pt x="30626" y="26829"/>
                  <a:pt x="30595" y="27072"/>
                  <a:pt x="30565" y="27315"/>
                </a:cubicBezTo>
                <a:cubicBezTo>
                  <a:pt x="30504" y="27528"/>
                  <a:pt x="30474" y="27680"/>
                  <a:pt x="30413" y="27862"/>
                </a:cubicBezTo>
                <a:lnTo>
                  <a:pt x="30413" y="27892"/>
                </a:lnTo>
                <a:cubicBezTo>
                  <a:pt x="30413" y="27983"/>
                  <a:pt x="30383" y="28075"/>
                  <a:pt x="30352" y="28166"/>
                </a:cubicBezTo>
                <a:lnTo>
                  <a:pt x="30322" y="28044"/>
                </a:lnTo>
                <a:lnTo>
                  <a:pt x="30322" y="27558"/>
                </a:lnTo>
                <a:lnTo>
                  <a:pt x="30322" y="27437"/>
                </a:lnTo>
                <a:cubicBezTo>
                  <a:pt x="30352" y="27285"/>
                  <a:pt x="30383" y="27133"/>
                  <a:pt x="30413" y="26981"/>
                </a:cubicBezTo>
                <a:cubicBezTo>
                  <a:pt x="30444" y="26829"/>
                  <a:pt x="30444" y="26768"/>
                  <a:pt x="30474" y="26677"/>
                </a:cubicBezTo>
                <a:cubicBezTo>
                  <a:pt x="30474" y="26586"/>
                  <a:pt x="30504" y="26495"/>
                  <a:pt x="30504" y="26404"/>
                </a:cubicBezTo>
                <a:cubicBezTo>
                  <a:pt x="30535" y="26312"/>
                  <a:pt x="30535" y="26191"/>
                  <a:pt x="30565" y="26069"/>
                </a:cubicBezTo>
                <a:cubicBezTo>
                  <a:pt x="30565" y="26009"/>
                  <a:pt x="30565" y="25917"/>
                  <a:pt x="30595" y="25857"/>
                </a:cubicBezTo>
                <a:cubicBezTo>
                  <a:pt x="30595" y="25735"/>
                  <a:pt x="30595" y="25583"/>
                  <a:pt x="30626" y="25431"/>
                </a:cubicBezTo>
                <a:lnTo>
                  <a:pt x="30626" y="25401"/>
                </a:lnTo>
                <a:lnTo>
                  <a:pt x="30656" y="25279"/>
                </a:lnTo>
                <a:close/>
                <a:moveTo>
                  <a:pt x="14796" y="28014"/>
                </a:moveTo>
                <a:cubicBezTo>
                  <a:pt x="14796" y="28075"/>
                  <a:pt x="14827" y="28135"/>
                  <a:pt x="14857" y="28196"/>
                </a:cubicBezTo>
                <a:lnTo>
                  <a:pt x="14796" y="28166"/>
                </a:lnTo>
                <a:lnTo>
                  <a:pt x="14796" y="28014"/>
                </a:lnTo>
                <a:close/>
                <a:moveTo>
                  <a:pt x="37067" y="27953"/>
                </a:moveTo>
                <a:cubicBezTo>
                  <a:pt x="37067" y="28044"/>
                  <a:pt x="37037" y="28105"/>
                  <a:pt x="37037" y="28196"/>
                </a:cubicBezTo>
                <a:lnTo>
                  <a:pt x="37037" y="28257"/>
                </a:lnTo>
                <a:cubicBezTo>
                  <a:pt x="37006" y="28227"/>
                  <a:pt x="37006" y="28196"/>
                  <a:pt x="37006" y="28196"/>
                </a:cubicBezTo>
                <a:cubicBezTo>
                  <a:pt x="37006" y="28166"/>
                  <a:pt x="37037" y="28135"/>
                  <a:pt x="37037" y="28105"/>
                </a:cubicBezTo>
                <a:lnTo>
                  <a:pt x="37067" y="27953"/>
                </a:lnTo>
                <a:close/>
                <a:moveTo>
                  <a:pt x="22848" y="26981"/>
                </a:moveTo>
                <a:lnTo>
                  <a:pt x="22848" y="27011"/>
                </a:lnTo>
                <a:cubicBezTo>
                  <a:pt x="22848" y="27163"/>
                  <a:pt x="22878" y="27315"/>
                  <a:pt x="22878" y="27437"/>
                </a:cubicBezTo>
                <a:lnTo>
                  <a:pt x="22878" y="27528"/>
                </a:lnTo>
                <a:lnTo>
                  <a:pt x="22787" y="27528"/>
                </a:lnTo>
                <a:cubicBezTo>
                  <a:pt x="22757" y="27558"/>
                  <a:pt x="22696" y="27558"/>
                  <a:pt x="22666" y="27588"/>
                </a:cubicBezTo>
                <a:cubicBezTo>
                  <a:pt x="22605" y="27649"/>
                  <a:pt x="22574" y="27740"/>
                  <a:pt x="22574" y="27832"/>
                </a:cubicBezTo>
                <a:cubicBezTo>
                  <a:pt x="22544" y="27892"/>
                  <a:pt x="22544" y="27953"/>
                  <a:pt x="22514" y="28044"/>
                </a:cubicBezTo>
                <a:cubicBezTo>
                  <a:pt x="22514" y="28105"/>
                  <a:pt x="22514" y="28196"/>
                  <a:pt x="22483" y="28287"/>
                </a:cubicBezTo>
                <a:cubicBezTo>
                  <a:pt x="22483" y="28257"/>
                  <a:pt x="22453" y="28227"/>
                  <a:pt x="22453" y="28166"/>
                </a:cubicBezTo>
                <a:cubicBezTo>
                  <a:pt x="22422" y="28075"/>
                  <a:pt x="22362" y="27983"/>
                  <a:pt x="22331" y="27892"/>
                </a:cubicBezTo>
                <a:lnTo>
                  <a:pt x="22331" y="27558"/>
                </a:lnTo>
                <a:lnTo>
                  <a:pt x="22362" y="27558"/>
                </a:lnTo>
                <a:cubicBezTo>
                  <a:pt x="22392" y="27588"/>
                  <a:pt x="22422" y="27588"/>
                  <a:pt x="22453" y="27619"/>
                </a:cubicBezTo>
                <a:cubicBezTo>
                  <a:pt x="22514" y="27619"/>
                  <a:pt x="22544" y="27588"/>
                  <a:pt x="22605" y="27588"/>
                </a:cubicBezTo>
                <a:cubicBezTo>
                  <a:pt x="22696" y="27528"/>
                  <a:pt x="22757" y="27437"/>
                  <a:pt x="22757" y="27345"/>
                </a:cubicBezTo>
                <a:cubicBezTo>
                  <a:pt x="22787" y="27315"/>
                  <a:pt x="22787" y="27285"/>
                  <a:pt x="22787" y="27254"/>
                </a:cubicBezTo>
                <a:lnTo>
                  <a:pt x="22817" y="27163"/>
                </a:lnTo>
                <a:cubicBezTo>
                  <a:pt x="22817" y="27102"/>
                  <a:pt x="22848" y="27042"/>
                  <a:pt x="22848" y="26981"/>
                </a:cubicBezTo>
                <a:close/>
                <a:moveTo>
                  <a:pt x="16437" y="27832"/>
                </a:moveTo>
                <a:cubicBezTo>
                  <a:pt x="16467" y="27892"/>
                  <a:pt x="16528" y="27923"/>
                  <a:pt x="16589" y="27953"/>
                </a:cubicBezTo>
                <a:lnTo>
                  <a:pt x="16619" y="27953"/>
                </a:lnTo>
                <a:lnTo>
                  <a:pt x="16619" y="28135"/>
                </a:lnTo>
                <a:cubicBezTo>
                  <a:pt x="16619" y="28196"/>
                  <a:pt x="16589" y="28227"/>
                  <a:pt x="16589" y="28287"/>
                </a:cubicBezTo>
                <a:lnTo>
                  <a:pt x="16589" y="28318"/>
                </a:lnTo>
                <a:cubicBezTo>
                  <a:pt x="16528" y="28196"/>
                  <a:pt x="16467" y="28105"/>
                  <a:pt x="16437" y="27983"/>
                </a:cubicBezTo>
                <a:lnTo>
                  <a:pt x="16437" y="27832"/>
                </a:lnTo>
                <a:close/>
                <a:moveTo>
                  <a:pt x="21481" y="27832"/>
                </a:moveTo>
                <a:cubicBezTo>
                  <a:pt x="21511" y="27862"/>
                  <a:pt x="21511" y="27892"/>
                  <a:pt x="21511" y="27923"/>
                </a:cubicBezTo>
                <a:lnTo>
                  <a:pt x="21481" y="27953"/>
                </a:lnTo>
                <a:lnTo>
                  <a:pt x="21481" y="28105"/>
                </a:lnTo>
                <a:cubicBezTo>
                  <a:pt x="21481" y="28166"/>
                  <a:pt x="21450" y="28318"/>
                  <a:pt x="21420" y="28409"/>
                </a:cubicBezTo>
                <a:lnTo>
                  <a:pt x="21481" y="27832"/>
                </a:lnTo>
                <a:close/>
                <a:moveTo>
                  <a:pt x="31689" y="28257"/>
                </a:moveTo>
                <a:cubicBezTo>
                  <a:pt x="31689" y="28348"/>
                  <a:pt x="31689" y="28439"/>
                  <a:pt x="31659" y="28530"/>
                </a:cubicBezTo>
                <a:lnTo>
                  <a:pt x="31659" y="28378"/>
                </a:lnTo>
                <a:lnTo>
                  <a:pt x="31689" y="28257"/>
                </a:lnTo>
                <a:close/>
                <a:moveTo>
                  <a:pt x="13212" y="28201"/>
                </a:moveTo>
                <a:cubicBezTo>
                  <a:pt x="13202" y="28311"/>
                  <a:pt x="13179" y="28445"/>
                  <a:pt x="13156" y="28561"/>
                </a:cubicBezTo>
                <a:cubicBezTo>
                  <a:pt x="13156" y="28439"/>
                  <a:pt x="13156" y="28348"/>
                  <a:pt x="13156" y="28227"/>
                </a:cubicBezTo>
                <a:cubicBezTo>
                  <a:pt x="13156" y="28227"/>
                  <a:pt x="13183" y="28227"/>
                  <a:pt x="13212" y="28201"/>
                </a:cubicBezTo>
                <a:close/>
                <a:moveTo>
                  <a:pt x="36247" y="28014"/>
                </a:moveTo>
                <a:cubicBezTo>
                  <a:pt x="36247" y="28135"/>
                  <a:pt x="36277" y="28287"/>
                  <a:pt x="36277" y="28409"/>
                </a:cubicBezTo>
                <a:lnTo>
                  <a:pt x="36277" y="28470"/>
                </a:lnTo>
                <a:lnTo>
                  <a:pt x="36277" y="28561"/>
                </a:lnTo>
                <a:lnTo>
                  <a:pt x="36277" y="28652"/>
                </a:lnTo>
                <a:cubicBezTo>
                  <a:pt x="36247" y="28530"/>
                  <a:pt x="36216" y="28439"/>
                  <a:pt x="36186" y="28318"/>
                </a:cubicBezTo>
                <a:lnTo>
                  <a:pt x="36125" y="28318"/>
                </a:lnTo>
                <a:lnTo>
                  <a:pt x="36125" y="28287"/>
                </a:lnTo>
                <a:cubicBezTo>
                  <a:pt x="36186" y="28196"/>
                  <a:pt x="36216" y="28105"/>
                  <a:pt x="36247" y="28014"/>
                </a:cubicBezTo>
                <a:close/>
                <a:moveTo>
                  <a:pt x="4557" y="27983"/>
                </a:moveTo>
                <a:lnTo>
                  <a:pt x="4679" y="28561"/>
                </a:lnTo>
                <a:lnTo>
                  <a:pt x="4649" y="28622"/>
                </a:lnTo>
                <a:lnTo>
                  <a:pt x="4649" y="28713"/>
                </a:lnTo>
                <a:cubicBezTo>
                  <a:pt x="4618" y="28500"/>
                  <a:pt x="4588" y="28318"/>
                  <a:pt x="4557" y="28135"/>
                </a:cubicBezTo>
                <a:lnTo>
                  <a:pt x="4557" y="27983"/>
                </a:lnTo>
                <a:close/>
                <a:moveTo>
                  <a:pt x="41108" y="28348"/>
                </a:moveTo>
                <a:lnTo>
                  <a:pt x="41108" y="28561"/>
                </a:lnTo>
                <a:lnTo>
                  <a:pt x="41108" y="28804"/>
                </a:lnTo>
                <a:lnTo>
                  <a:pt x="41078" y="28865"/>
                </a:lnTo>
                <a:lnTo>
                  <a:pt x="41078" y="28530"/>
                </a:lnTo>
                <a:lnTo>
                  <a:pt x="41078" y="28439"/>
                </a:lnTo>
                <a:cubicBezTo>
                  <a:pt x="41078" y="28409"/>
                  <a:pt x="41108" y="28378"/>
                  <a:pt x="41108" y="28348"/>
                </a:cubicBezTo>
                <a:close/>
                <a:moveTo>
                  <a:pt x="8477" y="28652"/>
                </a:moveTo>
                <a:lnTo>
                  <a:pt x="8477" y="28652"/>
                </a:lnTo>
                <a:cubicBezTo>
                  <a:pt x="8514" y="28746"/>
                  <a:pt x="8540" y="28840"/>
                  <a:pt x="8562" y="28934"/>
                </a:cubicBezTo>
                <a:lnTo>
                  <a:pt x="8562" y="28934"/>
                </a:lnTo>
                <a:cubicBezTo>
                  <a:pt x="8536" y="28834"/>
                  <a:pt x="8511" y="28738"/>
                  <a:pt x="8477" y="28652"/>
                </a:cubicBezTo>
                <a:close/>
                <a:moveTo>
                  <a:pt x="33603" y="28166"/>
                </a:moveTo>
                <a:cubicBezTo>
                  <a:pt x="33603" y="28227"/>
                  <a:pt x="33573" y="28318"/>
                  <a:pt x="33573" y="28378"/>
                </a:cubicBezTo>
                <a:cubicBezTo>
                  <a:pt x="33573" y="28439"/>
                  <a:pt x="33573" y="28500"/>
                  <a:pt x="33573" y="28561"/>
                </a:cubicBezTo>
                <a:cubicBezTo>
                  <a:pt x="33573" y="28682"/>
                  <a:pt x="33573" y="28834"/>
                  <a:pt x="33543" y="28956"/>
                </a:cubicBezTo>
                <a:lnTo>
                  <a:pt x="33543" y="28652"/>
                </a:lnTo>
                <a:cubicBezTo>
                  <a:pt x="33543" y="28591"/>
                  <a:pt x="33543" y="28500"/>
                  <a:pt x="33543" y="28439"/>
                </a:cubicBezTo>
                <a:lnTo>
                  <a:pt x="33512" y="28439"/>
                </a:lnTo>
                <a:cubicBezTo>
                  <a:pt x="33543" y="28409"/>
                  <a:pt x="33543" y="28378"/>
                  <a:pt x="33543" y="28348"/>
                </a:cubicBezTo>
                <a:lnTo>
                  <a:pt x="33603" y="28166"/>
                </a:lnTo>
                <a:close/>
                <a:moveTo>
                  <a:pt x="14979" y="28561"/>
                </a:moveTo>
                <a:lnTo>
                  <a:pt x="14979" y="28956"/>
                </a:lnTo>
                <a:lnTo>
                  <a:pt x="14979" y="29047"/>
                </a:lnTo>
                <a:cubicBezTo>
                  <a:pt x="14888" y="28925"/>
                  <a:pt x="14827" y="28834"/>
                  <a:pt x="14796" y="28743"/>
                </a:cubicBezTo>
                <a:cubicBezTo>
                  <a:pt x="14766" y="28713"/>
                  <a:pt x="14766" y="28713"/>
                  <a:pt x="14796" y="28682"/>
                </a:cubicBezTo>
                <a:cubicBezTo>
                  <a:pt x="14766" y="28652"/>
                  <a:pt x="14766" y="28652"/>
                  <a:pt x="14796" y="28622"/>
                </a:cubicBezTo>
                <a:lnTo>
                  <a:pt x="14796" y="28561"/>
                </a:lnTo>
                <a:close/>
                <a:moveTo>
                  <a:pt x="18260" y="26768"/>
                </a:moveTo>
                <a:cubicBezTo>
                  <a:pt x="18290" y="26890"/>
                  <a:pt x="18321" y="27011"/>
                  <a:pt x="18382" y="27102"/>
                </a:cubicBezTo>
                <a:cubicBezTo>
                  <a:pt x="18382" y="27163"/>
                  <a:pt x="18442" y="27194"/>
                  <a:pt x="18473" y="27254"/>
                </a:cubicBezTo>
                <a:cubicBezTo>
                  <a:pt x="18442" y="27649"/>
                  <a:pt x="18382" y="28014"/>
                  <a:pt x="18351" y="28409"/>
                </a:cubicBezTo>
                <a:cubicBezTo>
                  <a:pt x="18351" y="28439"/>
                  <a:pt x="18351" y="28439"/>
                  <a:pt x="18351" y="28470"/>
                </a:cubicBezTo>
                <a:lnTo>
                  <a:pt x="18351" y="28652"/>
                </a:lnTo>
                <a:cubicBezTo>
                  <a:pt x="18351" y="28713"/>
                  <a:pt x="18321" y="28773"/>
                  <a:pt x="18321" y="28804"/>
                </a:cubicBezTo>
                <a:cubicBezTo>
                  <a:pt x="18290" y="28865"/>
                  <a:pt x="18290" y="29016"/>
                  <a:pt x="18260" y="29108"/>
                </a:cubicBezTo>
                <a:cubicBezTo>
                  <a:pt x="18230" y="28956"/>
                  <a:pt x="18199" y="28773"/>
                  <a:pt x="18169" y="28622"/>
                </a:cubicBezTo>
                <a:lnTo>
                  <a:pt x="18169" y="28561"/>
                </a:lnTo>
                <a:cubicBezTo>
                  <a:pt x="18199" y="28257"/>
                  <a:pt x="18199" y="27953"/>
                  <a:pt x="18199" y="27649"/>
                </a:cubicBezTo>
                <a:cubicBezTo>
                  <a:pt x="18230" y="27345"/>
                  <a:pt x="18260" y="27072"/>
                  <a:pt x="18260" y="26768"/>
                </a:cubicBezTo>
                <a:close/>
                <a:moveTo>
                  <a:pt x="42597" y="28561"/>
                </a:moveTo>
                <a:lnTo>
                  <a:pt x="42536" y="28986"/>
                </a:lnTo>
                <a:cubicBezTo>
                  <a:pt x="42536" y="29016"/>
                  <a:pt x="42536" y="29077"/>
                  <a:pt x="42536" y="29108"/>
                </a:cubicBezTo>
                <a:lnTo>
                  <a:pt x="42445" y="29108"/>
                </a:lnTo>
                <a:lnTo>
                  <a:pt x="42445" y="29077"/>
                </a:lnTo>
                <a:cubicBezTo>
                  <a:pt x="42475" y="28986"/>
                  <a:pt x="42505" y="28895"/>
                  <a:pt x="42536" y="28773"/>
                </a:cubicBezTo>
                <a:lnTo>
                  <a:pt x="42566" y="28591"/>
                </a:lnTo>
                <a:lnTo>
                  <a:pt x="42597" y="28561"/>
                </a:lnTo>
                <a:close/>
                <a:moveTo>
                  <a:pt x="8610" y="29110"/>
                </a:moveTo>
                <a:cubicBezTo>
                  <a:pt x="8629" y="29117"/>
                  <a:pt x="8629" y="29143"/>
                  <a:pt x="8629" y="29168"/>
                </a:cubicBezTo>
                <a:cubicBezTo>
                  <a:pt x="8622" y="29149"/>
                  <a:pt x="8616" y="29129"/>
                  <a:pt x="8610" y="29110"/>
                </a:cubicBezTo>
                <a:close/>
                <a:moveTo>
                  <a:pt x="27375" y="25097"/>
                </a:moveTo>
                <a:cubicBezTo>
                  <a:pt x="27436" y="25249"/>
                  <a:pt x="27466" y="25401"/>
                  <a:pt x="27466" y="25553"/>
                </a:cubicBezTo>
                <a:cubicBezTo>
                  <a:pt x="27466" y="25674"/>
                  <a:pt x="27496" y="25796"/>
                  <a:pt x="27496" y="25917"/>
                </a:cubicBezTo>
                <a:lnTo>
                  <a:pt x="27496" y="26252"/>
                </a:lnTo>
                <a:lnTo>
                  <a:pt x="27496" y="26707"/>
                </a:lnTo>
                <a:lnTo>
                  <a:pt x="27496" y="27345"/>
                </a:lnTo>
                <a:lnTo>
                  <a:pt x="27496" y="27892"/>
                </a:lnTo>
                <a:cubicBezTo>
                  <a:pt x="27496" y="28227"/>
                  <a:pt x="27496" y="28561"/>
                  <a:pt x="27466" y="28895"/>
                </a:cubicBezTo>
                <a:lnTo>
                  <a:pt x="27466" y="29229"/>
                </a:lnTo>
                <a:cubicBezTo>
                  <a:pt x="27436" y="29138"/>
                  <a:pt x="27436" y="29047"/>
                  <a:pt x="27405" y="28956"/>
                </a:cubicBezTo>
                <a:cubicBezTo>
                  <a:pt x="27405" y="28865"/>
                  <a:pt x="27375" y="28652"/>
                  <a:pt x="27375" y="28530"/>
                </a:cubicBezTo>
                <a:cubicBezTo>
                  <a:pt x="27344" y="28287"/>
                  <a:pt x="27314" y="28044"/>
                  <a:pt x="27284" y="27801"/>
                </a:cubicBezTo>
                <a:cubicBezTo>
                  <a:pt x="27253" y="27558"/>
                  <a:pt x="27284" y="27224"/>
                  <a:pt x="27253" y="26950"/>
                </a:cubicBezTo>
                <a:lnTo>
                  <a:pt x="27253" y="26677"/>
                </a:lnTo>
                <a:lnTo>
                  <a:pt x="27253" y="26161"/>
                </a:lnTo>
                <a:lnTo>
                  <a:pt x="27253" y="25857"/>
                </a:lnTo>
                <a:cubicBezTo>
                  <a:pt x="27253" y="25766"/>
                  <a:pt x="27284" y="25583"/>
                  <a:pt x="27314" y="25431"/>
                </a:cubicBezTo>
                <a:cubicBezTo>
                  <a:pt x="27314" y="25371"/>
                  <a:pt x="27314" y="25340"/>
                  <a:pt x="27314" y="25279"/>
                </a:cubicBezTo>
                <a:lnTo>
                  <a:pt x="27344" y="25097"/>
                </a:lnTo>
                <a:close/>
                <a:moveTo>
                  <a:pt x="23881" y="24246"/>
                </a:moveTo>
                <a:lnTo>
                  <a:pt x="23911" y="24307"/>
                </a:lnTo>
                <a:cubicBezTo>
                  <a:pt x="23942" y="24459"/>
                  <a:pt x="24002" y="24641"/>
                  <a:pt x="24033" y="24793"/>
                </a:cubicBezTo>
                <a:cubicBezTo>
                  <a:pt x="24033" y="24824"/>
                  <a:pt x="24033" y="24824"/>
                  <a:pt x="24033" y="24854"/>
                </a:cubicBezTo>
                <a:lnTo>
                  <a:pt x="24033" y="24915"/>
                </a:lnTo>
                <a:lnTo>
                  <a:pt x="24002" y="25340"/>
                </a:lnTo>
                <a:cubicBezTo>
                  <a:pt x="24002" y="25431"/>
                  <a:pt x="24002" y="25492"/>
                  <a:pt x="23972" y="25583"/>
                </a:cubicBezTo>
                <a:cubicBezTo>
                  <a:pt x="23972" y="25674"/>
                  <a:pt x="23972" y="25826"/>
                  <a:pt x="23972" y="25917"/>
                </a:cubicBezTo>
                <a:cubicBezTo>
                  <a:pt x="23972" y="26130"/>
                  <a:pt x="23972" y="26343"/>
                  <a:pt x="23972" y="26555"/>
                </a:cubicBezTo>
                <a:lnTo>
                  <a:pt x="23972" y="27406"/>
                </a:lnTo>
                <a:lnTo>
                  <a:pt x="23972" y="27953"/>
                </a:lnTo>
                <a:cubicBezTo>
                  <a:pt x="23972" y="27983"/>
                  <a:pt x="23972" y="27983"/>
                  <a:pt x="23972" y="28014"/>
                </a:cubicBezTo>
                <a:cubicBezTo>
                  <a:pt x="23942" y="28044"/>
                  <a:pt x="23942" y="28075"/>
                  <a:pt x="23942" y="28135"/>
                </a:cubicBezTo>
                <a:cubicBezTo>
                  <a:pt x="23942" y="28196"/>
                  <a:pt x="23911" y="28227"/>
                  <a:pt x="23881" y="28287"/>
                </a:cubicBezTo>
                <a:cubicBezTo>
                  <a:pt x="23881" y="28439"/>
                  <a:pt x="23850" y="28561"/>
                  <a:pt x="23850" y="28713"/>
                </a:cubicBezTo>
                <a:cubicBezTo>
                  <a:pt x="23850" y="28865"/>
                  <a:pt x="23820" y="29047"/>
                  <a:pt x="23790" y="29199"/>
                </a:cubicBezTo>
                <a:lnTo>
                  <a:pt x="23790" y="29260"/>
                </a:lnTo>
                <a:cubicBezTo>
                  <a:pt x="23790" y="29168"/>
                  <a:pt x="23790" y="29077"/>
                  <a:pt x="23759" y="28986"/>
                </a:cubicBezTo>
                <a:cubicBezTo>
                  <a:pt x="23759" y="28895"/>
                  <a:pt x="23699" y="28773"/>
                  <a:pt x="23699" y="28652"/>
                </a:cubicBezTo>
                <a:lnTo>
                  <a:pt x="23699" y="28500"/>
                </a:lnTo>
                <a:cubicBezTo>
                  <a:pt x="23699" y="28378"/>
                  <a:pt x="23759" y="28257"/>
                  <a:pt x="23759" y="28135"/>
                </a:cubicBezTo>
                <a:cubicBezTo>
                  <a:pt x="23790" y="27923"/>
                  <a:pt x="23820" y="27710"/>
                  <a:pt x="23820" y="27528"/>
                </a:cubicBezTo>
                <a:cubicBezTo>
                  <a:pt x="23850" y="27315"/>
                  <a:pt x="23850" y="27224"/>
                  <a:pt x="23881" y="27072"/>
                </a:cubicBezTo>
                <a:lnTo>
                  <a:pt x="23881" y="26859"/>
                </a:lnTo>
                <a:lnTo>
                  <a:pt x="23881" y="26404"/>
                </a:lnTo>
                <a:lnTo>
                  <a:pt x="23881" y="26161"/>
                </a:lnTo>
                <a:lnTo>
                  <a:pt x="23881" y="25431"/>
                </a:lnTo>
                <a:cubicBezTo>
                  <a:pt x="23881" y="25279"/>
                  <a:pt x="23881" y="25127"/>
                  <a:pt x="23850" y="24976"/>
                </a:cubicBezTo>
                <a:cubicBezTo>
                  <a:pt x="23820" y="24854"/>
                  <a:pt x="23820" y="24702"/>
                  <a:pt x="23790" y="24581"/>
                </a:cubicBezTo>
                <a:cubicBezTo>
                  <a:pt x="23790" y="24520"/>
                  <a:pt x="23790" y="24459"/>
                  <a:pt x="23759" y="24398"/>
                </a:cubicBezTo>
                <a:cubicBezTo>
                  <a:pt x="23820" y="24368"/>
                  <a:pt x="23850" y="24307"/>
                  <a:pt x="23881" y="24246"/>
                </a:cubicBezTo>
                <a:close/>
                <a:moveTo>
                  <a:pt x="5165" y="28834"/>
                </a:moveTo>
                <a:cubicBezTo>
                  <a:pt x="5165" y="28865"/>
                  <a:pt x="5195" y="28895"/>
                  <a:pt x="5226" y="28925"/>
                </a:cubicBezTo>
                <a:lnTo>
                  <a:pt x="5256" y="28925"/>
                </a:lnTo>
                <a:cubicBezTo>
                  <a:pt x="5226" y="29047"/>
                  <a:pt x="5226" y="29168"/>
                  <a:pt x="5226" y="29260"/>
                </a:cubicBezTo>
                <a:lnTo>
                  <a:pt x="5226" y="29320"/>
                </a:lnTo>
                <a:cubicBezTo>
                  <a:pt x="5226" y="29260"/>
                  <a:pt x="5195" y="29168"/>
                  <a:pt x="5165" y="29108"/>
                </a:cubicBezTo>
                <a:lnTo>
                  <a:pt x="5165" y="29047"/>
                </a:lnTo>
                <a:lnTo>
                  <a:pt x="5165" y="28834"/>
                </a:lnTo>
                <a:close/>
                <a:moveTo>
                  <a:pt x="41716" y="27588"/>
                </a:moveTo>
                <a:lnTo>
                  <a:pt x="41716" y="27680"/>
                </a:lnTo>
                <a:lnTo>
                  <a:pt x="41716" y="28227"/>
                </a:lnTo>
                <a:lnTo>
                  <a:pt x="41716" y="28956"/>
                </a:lnTo>
                <a:lnTo>
                  <a:pt x="41716" y="29108"/>
                </a:lnTo>
                <a:lnTo>
                  <a:pt x="41624" y="29320"/>
                </a:lnTo>
                <a:cubicBezTo>
                  <a:pt x="41594" y="29290"/>
                  <a:pt x="41564" y="29229"/>
                  <a:pt x="41533" y="29199"/>
                </a:cubicBezTo>
                <a:cubicBezTo>
                  <a:pt x="41503" y="29168"/>
                  <a:pt x="41442" y="29138"/>
                  <a:pt x="41412" y="29108"/>
                </a:cubicBezTo>
                <a:lnTo>
                  <a:pt x="41412" y="28986"/>
                </a:lnTo>
                <a:lnTo>
                  <a:pt x="41412" y="28834"/>
                </a:lnTo>
                <a:cubicBezTo>
                  <a:pt x="41564" y="28530"/>
                  <a:pt x="41655" y="28196"/>
                  <a:pt x="41716" y="27832"/>
                </a:cubicBezTo>
                <a:lnTo>
                  <a:pt x="41685" y="27832"/>
                </a:lnTo>
                <a:cubicBezTo>
                  <a:pt x="41685" y="27740"/>
                  <a:pt x="41716" y="27649"/>
                  <a:pt x="41716" y="27588"/>
                </a:cubicBezTo>
                <a:close/>
                <a:moveTo>
                  <a:pt x="3646" y="27011"/>
                </a:moveTo>
                <a:cubicBezTo>
                  <a:pt x="3676" y="27042"/>
                  <a:pt x="3737" y="27072"/>
                  <a:pt x="3767" y="27133"/>
                </a:cubicBezTo>
                <a:cubicBezTo>
                  <a:pt x="3859" y="27285"/>
                  <a:pt x="3919" y="27437"/>
                  <a:pt x="3980" y="27588"/>
                </a:cubicBezTo>
                <a:cubicBezTo>
                  <a:pt x="3980" y="27649"/>
                  <a:pt x="4011" y="27710"/>
                  <a:pt x="4041" y="27740"/>
                </a:cubicBezTo>
                <a:lnTo>
                  <a:pt x="4071" y="28105"/>
                </a:lnTo>
                <a:cubicBezTo>
                  <a:pt x="4071" y="28227"/>
                  <a:pt x="4071" y="28348"/>
                  <a:pt x="4102" y="28500"/>
                </a:cubicBezTo>
                <a:lnTo>
                  <a:pt x="4102" y="28682"/>
                </a:lnTo>
                <a:lnTo>
                  <a:pt x="4071" y="28956"/>
                </a:lnTo>
                <a:cubicBezTo>
                  <a:pt x="4071" y="29047"/>
                  <a:pt x="4041" y="29138"/>
                  <a:pt x="4011" y="29229"/>
                </a:cubicBezTo>
                <a:cubicBezTo>
                  <a:pt x="4011" y="29320"/>
                  <a:pt x="4011" y="29351"/>
                  <a:pt x="3980" y="29442"/>
                </a:cubicBezTo>
                <a:cubicBezTo>
                  <a:pt x="3919" y="29351"/>
                  <a:pt x="3859" y="29290"/>
                  <a:pt x="3767" y="29260"/>
                </a:cubicBezTo>
                <a:lnTo>
                  <a:pt x="3737" y="29260"/>
                </a:lnTo>
                <a:lnTo>
                  <a:pt x="3737" y="28895"/>
                </a:lnTo>
                <a:cubicBezTo>
                  <a:pt x="3707" y="28378"/>
                  <a:pt x="3676" y="27892"/>
                  <a:pt x="3676" y="27376"/>
                </a:cubicBezTo>
                <a:cubicBezTo>
                  <a:pt x="3676" y="27285"/>
                  <a:pt x="3676" y="27194"/>
                  <a:pt x="3646" y="27102"/>
                </a:cubicBezTo>
                <a:cubicBezTo>
                  <a:pt x="3646" y="27072"/>
                  <a:pt x="3646" y="27042"/>
                  <a:pt x="3646" y="27011"/>
                </a:cubicBezTo>
                <a:close/>
                <a:moveTo>
                  <a:pt x="27104" y="24816"/>
                </a:moveTo>
                <a:cubicBezTo>
                  <a:pt x="27085" y="24900"/>
                  <a:pt x="27071" y="24983"/>
                  <a:pt x="27071" y="25067"/>
                </a:cubicBezTo>
                <a:lnTo>
                  <a:pt x="27010" y="25431"/>
                </a:lnTo>
                <a:cubicBezTo>
                  <a:pt x="27010" y="25553"/>
                  <a:pt x="27010" y="25644"/>
                  <a:pt x="26980" y="25735"/>
                </a:cubicBezTo>
                <a:cubicBezTo>
                  <a:pt x="26980" y="25857"/>
                  <a:pt x="26980" y="25978"/>
                  <a:pt x="26950" y="26100"/>
                </a:cubicBezTo>
                <a:lnTo>
                  <a:pt x="26950" y="26161"/>
                </a:lnTo>
                <a:lnTo>
                  <a:pt x="26950" y="26373"/>
                </a:lnTo>
                <a:lnTo>
                  <a:pt x="26950" y="26981"/>
                </a:lnTo>
                <a:cubicBezTo>
                  <a:pt x="26950" y="27254"/>
                  <a:pt x="26950" y="27528"/>
                  <a:pt x="26980" y="27801"/>
                </a:cubicBezTo>
                <a:cubicBezTo>
                  <a:pt x="26980" y="27892"/>
                  <a:pt x="26980" y="27953"/>
                  <a:pt x="26980" y="28014"/>
                </a:cubicBezTo>
                <a:cubicBezTo>
                  <a:pt x="26980" y="28196"/>
                  <a:pt x="27010" y="28348"/>
                  <a:pt x="27041" y="28500"/>
                </a:cubicBezTo>
                <a:cubicBezTo>
                  <a:pt x="27010" y="28500"/>
                  <a:pt x="26950" y="28530"/>
                  <a:pt x="26950" y="28561"/>
                </a:cubicBezTo>
                <a:lnTo>
                  <a:pt x="26919" y="28622"/>
                </a:lnTo>
                <a:cubicBezTo>
                  <a:pt x="26889" y="28652"/>
                  <a:pt x="26889" y="28682"/>
                  <a:pt x="26858" y="28713"/>
                </a:cubicBezTo>
                <a:cubicBezTo>
                  <a:pt x="26858" y="28743"/>
                  <a:pt x="26858" y="28804"/>
                  <a:pt x="26828" y="28865"/>
                </a:cubicBezTo>
                <a:lnTo>
                  <a:pt x="26828" y="28986"/>
                </a:lnTo>
                <a:cubicBezTo>
                  <a:pt x="26798" y="29016"/>
                  <a:pt x="26767" y="29047"/>
                  <a:pt x="26737" y="29077"/>
                </a:cubicBezTo>
                <a:cubicBezTo>
                  <a:pt x="26737" y="29108"/>
                  <a:pt x="26706" y="29138"/>
                  <a:pt x="26706" y="29138"/>
                </a:cubicBezTo>
                <a:cubicBezTo>
                  <a:pt x="26706" y="29168"/>
                  <a:pt x="26676" y="29199"/>
                  <a:pt x="26646" y="29229"/>
                </a:cubicBezTo>
                <a:cubicBezTo>
                  <a:pt x="26646" y="29290"/>
                  <a:pt x="26615" y="29320"/>
                  <a:pt x="26615" y="29351"/>
                </a:cubicBezTo>
                <a:cubicBezTo>
                  <a:pt x="26585" y="29411"/>
                  <a:pt x="26585" y="29471"/>
                  <a:pt x="26585" y="29502"/>
                </a:cubicBezTo>
                <a:lnTo>
                  <a:pt x="26585" y="29502"/>
                </a:lnTo>
                <a:cubicBezTo>
                  <a:pt x="26585" y="28925"/>
                  <a:pt x="26615" y="28317"/>
                  <a:pt x="26615" y="27740"/>
                </a:cubicBezTo>
                <a:cubicBezTo>
                  <a:pt x="26555" y="27285"/>
                  <a:pt x="26555" y="26859"/>
                  <a:pt x="26524" y="26434"/>
                </a:cubicBezTo>
                <a:lnTo>
                  <a:pt x="26555" y="26434"/>
                </a:lnTo>
                <a:lnTo>
                  <a:pt x="26555" y="26039"/>
                </a:lnTo>
                <a:lnTo>
                  <a:pt x="26555" y="25826"/>
                </a:lnTo>
                <a:lnTo>
                  <a:pt x="26555" y="25796"/>
                </a:lnTo>
                <a:lnTo>
                  <a:pt x="26585" y="25796"/>
                </a:lnTo>
                <a:cubicBezTo>
                  <a:pt x="26646" y="25796"/>
                  <a:pt x="26676" y="25766"/>
                  <a:pt x="26737" y="25766"/>
                </a:cubicBezTo>
                <a:cubicBezTo>
                  <a:pt x="26828" y="25705"/>
                  <a:pt x="26858" y="25614"/>
                  <a:pt x="26889" y="25522"/>
                </a:cubicBezTo>
                <a:cubicBezTo>
                  <a:pt x="26919" y="25462"/>
                  <a:pt x="26919" y="25401"/>
                  <a:pt x="26950" y="25340"/>
                </a:cubicBezTo>
                <a:cubicBezTo>
                  <a:pt x="26980" y="25279"/>
                  <a:pt x="27010" y="25127"/>
                  <a:pt x="27041" y="25036"/>
                </a:cubicBezTo>
                <a:cubicBezTo>
                  <a:pt x="27062" y="24952"/>
                  <a:pt x="27083" y="24881"/>
                  <a:pt x="27104" y="24816"/>
                </a:cubicBezTo>
                <a:close/>
                <a:moveTo>
                  <a:pt x="7717" y="26920"/>
                </a:moveTo>
                <a:cubicBezTo>
                  <a:pt x="7717" y="26950"/>
                  <a:pt x="7717" y="27011"/>
                  <a:pt x="7748" y="27042"/>
                </a:cubicBezTo>
                <a:cubicBezTo>
                  <a:pt x="7778" y="27194"/>
                  <a:pt x="7808" y="27315"/>
                  <a:pt x="7839" y="27437"/>
                </a:cubicBezTo>
                <a:lnTo>
                  <a:pt x="7930" y="28227"/>
                </a:lnTo>
                <a:cubicBezTo>
                  <a:pt x="7930" y="28378"/>
                  <a:pt x="7930" y="28530"/>
                  <a:pt x="7930" y="28682"/>
                </a:cubicBezTo>
                <a:cubicBezTo>
                  <a:pt x="7930" y="28682"/>
                  <a:pt x="7930" y="28713"/>
                  <a:pt x="7930" y="28713"/>
                </a:cubicBezTo>
                <a:cubicBezTo>
                  <a:pt x="7900" y="28865"/>
                  <a:pt x="7869" y="29016"/>
                  <a:pt x="7839" y="29168"/>
                </a:cubicBezTo>
                <a:cubicBezTo>
                  <a:pt x="7808" y="29320"/>
                  <a:pt x="7778" y="29411"/>
                  <a:pt x="7778" y="29503"/>
                </a:cubicBezTo>
                <a:cubicBezTo>
                  <a:pt x="7778" y="29472"/>
                  <a:pt x="7748" y="29442"/>
                  <a:pt x="7717" y="29411"/>
                </a:cubicBezTo>
                <a:lnTo>
                  <a:pt x="7717" y="28561"/>
                </a:lnTo>
                <a:lnTo>
                  <a:pt x="7717" y="27588"/>
                </a:lnTo>
                <a:lnTo>
                  <a:pt x="7717" y="27497"/>
                </a:lnTo>
                <a:lnTo>
                  <a:pt x="7717" y="27133"/>
                </a:lnTo>
                <a:lnTo>
                  <a:pt x="7717" y="26920"/>
                </a:lnTo>
                <a:close/>
                <a:moveTo>
                  <a:pt x="19567" y="28409"/>
                </a:moveTo>
                <a:lnTo>
                  <a:pt x="19597" y="28439"/>
                </a:lnTo>
                <a:cubicBezTo>
                  <a:pt x="19597" y="28470"/>
                  <a:pt x="19627" y="28500"/>
                  <a:pt x="19627" y="28500"/>
                </a:cubicBezTo>
                <a:cubicBezTo>
                  <a:pt x="19658" y="28530"/>
                  <a:pt x="19688" y="28561"/>
                  <a:pt x="19718" y="28561"/>
                </a:cubicBezTo>
                <a:cubicBezTo>
                  <a:pt x="19688" y="28591"/>
                  <a:pt x="19688" y="28622"/>
                  <a:pt x="19688" y="28682"/>
                </a:cubicBezTo>
                <a:cubicBezTo>
                  <a:pt x="19597" y="28956"/>
                  <a:pt x="19567" y="29229"/>
                  <a:pt x="19536" y="29503"/>
                </a:cubicBezTo>
                <a:cubicBezTo>
                  <a:pt x="19506" y="29472"/>
                  <a:pt x="19506" y="29442"/>
                  <a:pt x="19475" y="29411"/>
                </a:cubicBezTo>
                <a:cubicBezTo>
                  <a:pt x="19475" y="29047"/>
                  <a:pt x="19506" y="28743"/>
                  <a:pt x="19567" y="28409"/>
                </a:cubicBezTo>
                <a:close/>
                <a:moveTo>
                  <a:pt x="28564" y="26066"/>
                </a:moveTo>
                <a:cubicBezTo>
                  <a:pt x="28567" y="26069"/>
                  <a:pt x="28575" y="26069"/>
                  <a:pt x="28590" y="26069"/>
                </a:cubicBezTo>
                <a:lnTo>
                  <a:pt x="28621" y="26130"/>
                </a:lnTo>
                <a:lnTo>
                  <a:pt x="28712" y="26221"/>
                </a:lnTo>
                <a:cubicBezTo>
                  <a:pt x="28712" y="26221"/>
                  <a:pt x="28742" y="26252"/>
                  <a:pt x="28772" y="26252"/>
                </a:cubicBezTo>
                <a:lnTo>
                  <a:pt x="28803" y="26252"/>
                </a:lnTo>
                <a:cubicBezTo>
                  <a:pt x="28803" y="26404"/>
                  <a:pt x="28803" y="26525"/>
                  <a:pt x="28772" y="26647"/>
                </a:cubicBezTo>
                <a:lnTo>
                  <a:pt x="28772" y="26859"/>
                </a:lnTo>
                <a:cubicBezTo>
                  <a:pt x="28772" y="26890"/>
                  <a:pt x="28772" y="26920"/>
                  <a:pt x="28772" y="26950"/>
                </a:cubicBezTo>
                <a:cubicBezTo>
                  <a:pt x="28772" y="27224"/>
                  <a:pt x="28772" y="27497"/>
                  <a:pt x="28742" y="27740"/>
                </a:cubicBezTo>
                <a:lnTo>
                  <a:pt x="28742" y="28318"/>
                </a:lnTo>
                <a:lnTo>
                  <a:pt x="28742" y="28895"/>
                </a:lnTo>
                <a:lnTo>
                  <a:pt x="28772" y="29533"/>
                </a:lnTo>
                <a:lnTo>
                  <a:pt x="28681" y="29533"/>
                </a:lnTo>
                <a:lnTo>
                  <a:pt x="28681" y="29381"/>
                </a:lnTo>
                <a:lnTo>
                  <a:pt x="28681" y="29016"/>
                </a:lnTo>
                <a:lnTo>
                  <a:pt x="28681" y="28773"/>
                </a:lnTo>
                <a:lnTo>
                  <a:pt x="28681" y="28348"/>
                </a:lnTo>
                <a:lnTo>
                  <a:pt x="28681" y="28075"/>
                </a:lnTo>
                <a:cubicBezTo>
                  <a:pt x="28651" y="27953"/>
                  <a:pt x="28651" y="27832"/>
                  <a:pt x="28651" y="27680"/>
                </a:cubicBezTo>
                <a:lnTo>
                  <a:pt x="28651" y="27376"/>
                </a:lnTo>
                <a:cubicBezTo>
                  <a:pt x="28651" y="27345"/>
                  <a:pt x="28651" y="27315"/>
                  <a:pt x="28651" y="27285"/>
                </a:cubicBezTo>
                <a:lnTo>
                  <a:pt x="28651" y="27042"/>
                </a:lnTo>
                <a:lnTo>
                  <a:pt x="28621" y="26647"/>
                </a:lnTo>
                <a:cubicBezTo>
                  <a:pt x="28621" y="26443"/>
                  <a:pt x="28593" y="26267"/>
                  <a:pt x="28564" y="26066"/>
                </a:cubicBezTo>
                <a:close/>
                <a:moveTo>
                  <a:pt x="17379" y="29168"/>
                </a:moveTo>
                <a:lnTo>
                  <a:pt x="17379" y="29168"/>
                </a:lnTo>
                <a:cubicBezTo>
                  <a:pt x="17409" y="29229"/>
                  <a:pt x="17440" y="29290"/>
                  <a:pt x="17440" y="29320"/>
                </a:cubicBezTo>
                <a:lnTo>
                  <a:pt x="17470" y="29442"/>
                </a:lnTo>
                <a:lnTo>
                  <a:pt x="17500" y="29503"/>
                </a:lnTo>
                <a:cubicBezTo>
                  <a:pt x="17489" y="29514"/>
                  <a:pt x="17482" y="29526"/>
                  <a:pt x="17479" y="29538"/>
                </a:cubicBezTo>
                <a:lnTo>
                  <a:pt x="17479" y="29538"/>
                </a:lnTo>
                <a:cubicBezTo>
                  <a:pt x="17432" y="29411"/>
                  <a:pt x="17406" y="29301"/>
                  <a:pt x="17379" y="29168"/>
                </a:cubicBezTo>
                <a:close/>
                <a:moveTo>
                  <a:pt x="29593" y="28713"/>
                </a:moveTo>
                <a:cubicBezTo>
                  <a:pt x="29623" y="28773"/>
                  <a:pt x="29684" y="28804"/>
                  <a:pt x="29714" y="28834"/>
                </a:cubicBezTo>
                <a:lnTo>
                  <a:pt x="29745" y="28865"/>
                </a:lnTo>
                <a:lnTo>
                  <a:pt x="29745" y="28925"/>
                </a:lnTo>
                <a:cubicBezTo>
                  <a:pt x="29745" y="28986"/>
                  <a:pt x="29775" y="29077"/>
                  <a:pt x="29806" y="29138"/>
                </a:cubicBezTo>
                <a:cubicBezTo>
                  <a:pt x="29745" y="29168"/>
                  <a:pt x="29714" y="29199"/>
                  <a:pt x="29684" y="29260"/>
                </a:cubicBezTo>
                <a:cubicBezTo>
                  <a:pt x="29623" y="29320"/>
                  <a:pt x="29562" y="29411"/>
                  <a:pt x="29532" y="29503"/>
                </a:cubicBezTo>
                <a:cubicBezTo>
                  <a:pt x="29532" y="29529"/>
                  <a:pt x="29509" y="29555"/>
                  <a:pt x="29503" y="29581"/>
                </a:cubicBezTo>
                <a:lnTo>
                  <a:pt x="29503" y="29581"/>
                </a:lnTo>
                <a:cubicBezTo>
                  <a:pt x="29533" y="29340"/>
                  <a:pt x="29563" y="29043"/>
                  <a:pt x="29593" y="28804"/>
                </a:cubicBezTo>
                <a:lnTo>
                  <a:pt x="29593" y="28773"/>
                </a:lnTo>
                <a:cubicBezTo>
                  <a:pt x="29593" y="28773"/>
                  <a:pt x="29593" y="28743"/>
                  <a:pt x="29593" y="28713"/>
                </a:cubicBezTo>
                <a:close/>
                <a:moveTo>
                  <a:pt x="41351" y="29594"/>
                </a:moveTo>
                <a:lnTo>
                  <a:pt x="41381" y="29655"/>
                </a:lnTo>
                <a:lnTo>
                  <a:pt x="41351" y="29624"/>
                </a:lnTo>
                <a:lnTo>
                  <a:pt x="41351" y="29594"/>
                </a:lnTo>
                <a:close/>
                <a:moveTo>
                  <a:pt x="9257" y="29600"/>
                </a:moveTo>
                <a:cubicBezTo>
                  <a:pt x="9262" y="29606"/>
                  <a:pt x="9267" y="29613"/>
                  <a:pt x="9267" y="29624"/>
                </a:cubicBezTo>
                <a:lnTo>
                  <a:pt x="9267" y="29685"/>
                </a:lnTo>
                <a:cubicBezTo>
                  <a:pt x="9267" y="29664"/>
                  <a:pt x="9267" y="29629"/>
                  <a:pt x="9257" y="29600"/>
                </a:cubicBezTo>
                <a:close/>
                <a:moveTo>
                  <a:pt x="16407" y="28895"/>
                </a:moveTo>
                <a:cubicBezTo>
                  <a:pt x="16407" y="28925"/>
                  <a:pt x="16437" y="28925"/>
                  <a:pt x="16437" y="28956"/>
                </a:cubicBezTo>
                <a:lnTo>
                  <a:pt x="16467" y="28986"/>
                </a:lnTo>
                <a:cubicBezTo>
                  <a:pt x="16467" y="29047"/>
                  <a:pt x="16467" y="29077"/>
                  <a:pt x="16437" y="29138"/>
                </a:cubicBezTo>
                <a:cubicBezTo>
                  <a:pt x="16407" y="29290"/>
                  <a:pt x="16376" y="29411"/>
                  <a:pt x="16346" y="29563"/>
                </a:cubicBezTo>
                <a:cubicBezTo>
                  <a:pt x="16346" y="29616"/>
                  <a:pt x="16324" y="29668"/>
                  <a:pt x="16317" y="29720"/>
                </a:cubicBezTo>
                <a:lnTo>
                  <a:pt x="16317" y="29720"/>
                </a:lnTo>
                <a:cubicBezTo>
                  <a:pt x="16324" y="29543"/>
                  <a:pt x="16350" y="29382"/>
                  <a:pt x="16376" y="29199"/>
                </a:cubicBezTo>
                <a:cubicBezTo>
                  <a:pt x="16376" y="29108"/>
                  <a:pt x="16407" y="28986"/>
                  <a:pt x="16407" y="28895"/>
                </a:cubicBezTo>
                <a:close/>
                <a:moveTo>
                  <a:pt x="30808" y="27740"/>
                </a:moveTo>
                <a:cubicBezTo>
                  <a:pt x="30869" y="28075"/>
                  <a:pt x="30930" y="28378"/>
                  <a:pt x="31021" y="28713"/>
                </a:cubicBezTo>
                <a:cubicBezTo>
                  <a:pt x="31051" y="28834"/>
                  <a:pt x="31082" y="28956"/>
                  <a:pt x="31112" y="29047"/>
                </a:cubicBezTo>
                <a:cubicBezTo>
                  <a:pt x="31112" y="29108"/>
                  <a:pt x="31082" y="29168"/>
                  <a:pt x="31051" y="29199"/>
                </a:cubicBezTo>
                <a:cubicBezTo>
                  <a:pt x="30990" y="29381"/>
                  <a:pt x="30930" y="29563"/>
                  <a:pt x="30869" y="29746"/>
                </a:cubicBezTo>
                <a:lnTo>
                  <a:pt x="30839" y="29746"/>
                </a:lnTo>
                <a:cubicBezTo>
                  <a:pt x="30778" y="29624"/>
                  <a:pt x="30717" y="29503"/>
                  <a:pt x="30656" y="29351"/>
                </a:cubicBezTo>
                <a:cubicBezTo>
                  <a:pt x="30626" y="29229"/>
                  <a:pt x="30595" y="29108"/>
                  <a:pt x="30535" y="28956"/>
                </a:cubicBezTo>
                <a:cubicBezTo>
                  <a:pt x="30595" y="28773"/>
                  <a:pt x="30656" y="28561"/>
                  <a:pt x="30687" y="28348"/>
                </a:cubicBezTo>
                <a:cubicBezTo>
                  <a:pt x="30747" y="28166"/>
                  <a:pt x="30778" y="27953"/>
                  <a:pt x="30808" y="27740"/>
                </a:cubicBezTo>
                <a:close/>
                <a:moveTo>
                  <a:pt x="28226" y="26677"/>
                </a:moveTo>
                <a:cubicBezTo>
                  <a:pt x="28226" y="26859"/>
                  <a:pt x="28256" y="27011"/>
                  <a:pt x="28256" y="27163"/>
                </a:cubicBezTo>
                <a:lnTo>
                  <a:pt x="28256" y="27345"/>
                </a:lnTo>
                <a:lnTo>
                  <a:pt x="28256" y="27619"/>
                </a:lnTo>
                <a:lnTo>
                  <a:pt x="28256" y="28135"/>
                </a:lnTo>
                <a:lnTo>
                  <a:pt x="28286" y="28743"/>
                </a:lnTo>
                <a:lnTo>
                  <a:pt x="28286" y="28986"/>
                </a:lnTo>
                <a:lnTo>
                  <a:pt x="28286" y="29320"/>
                </a:lnTo>
                <a:cubicBezTo>
                  <a:pt x="28286" y="29442"/>
                  <a:pt x="28256" y="29624"/>
                  <a:pt x="28256" y="29776"/>
                </a:cubicBezTo>
                <a:cubicBezTo>
                  <a:pt x="28226" y="29472"/>
                  <a:pt x="28226" y="29138"/>
                  <a:pt x="28195" y="28804"/>
                </a:cubicBezTo>
                <a:cubicBezTo>
                  <a:pt x="28195" y="28773"/>
                  <a:pt x="28195" y="28743"/>
                  <a:pt x="28195" y="28713"/>
                </a:cubicBezTo>
                <a:lnTo>
                  <a:pt x="28195" y="28378"/>
                </a:lnTo>
                <a:lnTo>
                  <a:pt x="28195" y="27862"/>
                </a:lnTo>
                <a:lnTo>
                  <a:pt x="28195" y="27771"/>
                </a:lnTo>
                <a:lnTo>
                  <a:pt x="28195" y="27467"/>
                </a:lnTo>
                <a:lnTo>
                  <a:pt x="28226" y="26920"/>
                </a:lnTo>
                <a:lnTo>
                  <a:pt x="28226" y="26799"/>
                </a:lnTo>
                <a:lnTo>
                  <a:pt x="28226" y="26677"/>
                </a:lnTo>
                <a:close/>
                <a:moveTo>
                  <a:pt x="29198" y="26191"/>
                </a:moveTo>
                <a:cubicBezTo>
                  <a:pt x="29198" y="26300"/>
                  <a:pt x="29198" y="26428"/>
                  <a:pt x="29198" y="26555"/>
                </a:cubicBezTo>
                <a:cubicBezTo>
                  <a:pt x="29198" y="26586"/>
                  <a:pt x="29198" y="26647"/>
                  <a:pt x="29228" y="26707"/>
                </a:cubicBezTo>
                <a:cubicBezTo>
                  <a:pt x="29228" y="26829"/>
                  <a:pt x="29259" y="26950"/>
                  <a:pt x="29259" y="27072"/>
                </a:cubicBezTo>
                <a:lnTo>
                  <a:pt x="29289" y="27315"/>
                </a:lnTo>
                <a:lnTo>
                  <a:pt x="29289" y="27406"/>
                </a:lnTo>
                <a:cubicBezTo>
                  <a:pt x="29289" y="27619"/>
                  <a:pt x="29289" y="27832"/>
                  <a:pt x="29259" y="28044"/>
                </a:cubicBezTo>
                <a:cubicBezTo>
                  <a:pt x="29259" y="28166"/>
                  <a:pt x="29259" y="28318"/>
                  <a:pt x="29228" y="28470"/>
                </a:cubicBezTo>
                <a:cubicBezTo>
                  <a:pt x="29228" y="28622"/>
                  <a:pt x="29228" y="28652"/>
                  <a:pt x="29228" y="28743"/>
                </a:cubicBezTo>
                <a:cubicBezTo>
                  <a:pt x="29198" y="29108"/>
                  <a:pt x="29167" y="29442"/>
                  <a:pt x="29137" y="29776"/>
                </a:cubicBezTo>
                <a:lnTo>
                  <a:pt x="29107" y="29746"/>
                </a:lnTo>
                <a:lnTo>
                  <a:pt x="29076" y="29746"/>
                </a:lnTo>
                <a:lnTo>
                  <a:pt x="29076" y="29563"/>
                </a:lnTo>
                <a:lnTo>
                  <a:pt x="29076" y="29077"/>
                </a:lnTo>
                <a:lnTo>
                  <a:pt x="29076" y="28834"/>
                </a:lnTo>
                <a:lnTo>
                  <a:pt x="29076" y="28075"/>
                </a:lnTo>
                <a:lnTo>
                  <a:pt x="29076" y="27892"/>
                </a:lnTo>
                <a:cubicBezTo>
                  <a:pt x="29076" y="27619"/>
                  <a:pt x="29107" y="27345"/>
                  <a:pt x="29107" y="27072"/>
                </a:cubicBezTo>
                <a:lnTo>
                  <a:pt x="29107" y="26890"/>
                </a:lnTo>
                <a:lnTo>
                  <a:pt x="29167" y="26404"/>
                </a:lnTo>
                <a:cubicBezTo>
                  <a:pt x="29167" y="26343"/>
                  <a:pt x="29167" y="26282"/>
                  <a:pt x="29198" y="26191"/>
                </a:cubicBezTo>
                <a:close/>
                <a:moveTo>
                  <a:pt x="32540" y="27376"/>
                </a:moveTo>
                <a:cubicBezTo>
                  <a:pt x="32570" y="27528"/>
                  <a:pt x="32601" y="27680"/>
                  <a:pt x="32631" y="27832"/>
                </a:cubicBezTo>
                <a:cubicBezTo>
                  <a:pt x="32631" y="27892"/>
                  <a:pt x="32661" y="27953"/>
                  <a:pt x="32692" y="28044"/>
                </a:cubicBezTo>
                <a:lnTo>
                  <a:pt x="32661" y="28348"/>
                </a:lnTo>
                <a:lnTo>
                  <a:pt x="32661" y="29016"/>
                </a:lnTo>
                <a:lnTo>
                  <a:pt x="32661" y="29320"/>
                </a:lnTo>
                <a:lnTo>
                  <a:pt x="32661" y="29503"/>
                </a:lnTo>
                <a:cubicBezTo>
                  <a:pt x="32661" y="29563"/>
                  <a:pt x="32631" y="29563"/>
                  <a:pt x="32631" y="29624"/>
                </a:cubicBezTo>
                <a:cubicBezTo>
                  <a:pt x="32601" y="29655"/>
                  <a:pt x="32601" y="29746"/>
                  <a:pt x="32570" y="29776"/>
                </a:cubicBezTo>
                <a:lnTo>
                  <a:pt x="32510" y="29624"/>
                </a:lnTo>
                <a:cubicBezTo>
                  <a:pt x="32449" y="29503"/>
                  <a:pt x="32418" y="29381"/>
                  <a:pt x="32388" y="29260"/>
                </a:cubicBezTo>
                <a:cubicBezTo>
                  <a:pt x="32388" y="29199"/>
                  <a:pt x="32358" y="29138"/>
                  <a:pt x="32358" y="29077"/>
                </a:cubicBezTo>
                <a:lnTo>
                  <a:pt x="32358" y="28713"/>
                </a:lnTo>
                <a:lnTo>
                  <a:pt x="32358" y="28561"/>
                </a:lnTo>
                <a:cubicBezTo>
                  <a:pt x="32388" y="28530"/>
                  <a:pt x="32418" y="28470"/>
                  <a:pt x="32449" y="28409"/>
                </a:cubicBezTo>
                <a:lnTo>
                  <a:pt x="32449" y="28014"/>
                </a:lnTo>
                <a:cubicBezTo>
                  <a:pt x="32479" y="27801"/>
                  <a:pt x="32510" y="27588"/>
                  <a:pt x="32540" y="27376"/>
                </a:cubicBezTo>
                <a:close/>
                <a:moveTo>
                  <a:pt x="10573" y="28470"/>
                </a:moveTo>
                <a:cubicBezTo>
                  <a:pt x="10573" y="28713"/>
                  <a:pt x="10573" y="28956"/>
                  <a:pt x="10604" y="29199"/>
                </a:cubicBezTo>
                <a:cubicBezTo>
                  <a:pt x="10604" y="29290"/>
                  <a:pt x="10604" y="29411"/>
                  <a:pt x="10604" y="29503"/>
                </a:cubicBezTo>
                <a:lnTo>
                  <a:pt x="10543" y="29685"/>
                </a:lnTo>
                <a:lnTo>
                  <a:pt x="10452" y="29867"/>
                </a:lnTo>
                <a:lnTo>
                  <a:pt x="10452" y="29837"/>
                </a:lnTo>
                <a:cubicBezTo>
                  <a:pt x="10482" y="29685"/>
                  <a:pt x="10482" y="29503"/>
                  <a:pt x="10512" y="29351"/>
                </a:cubicBezTo>
                <a:cubicBezTo>
                  <a:pt x="10512" y="29199"/>
                  <a:pt x="10543" y="29016"/>
                  <a:pt x="10543" y="28834"/>
                </a:cubicBezTo>
                <a:cubicBezTo>
                  <a:pt x="10543" y="28713"/>
                  <a:pt x="10543" y="28591"/>
                  <a:pt x="10573" y="28470"/>
                </a:cubicBezTo>
                <a:close/>
                <a:moveTo>
                  <a:pt x="16711" y="29624"/>
                </a:moveTo>
                <a:cubicBezTo>
                  <a:pt x="16711" y="29682"/>
                  <a:pt x="16711" y="29712"/>
                  <a:pt x="16711" y="29768"/>
                </a:cubicBezTo>
                <a:lnTo>
                  <a:pt x="16711" y="29768"/>
                </a:lnTo>
                <a:cubicBezTo>
                  <a:pt x="16679" y="29800"/>
                  <a:pt x="16674" y="29843"/>
                  <a:pt x="16650" y="29867"/>
                </a:cubicBezTo>
                <a:cubicBezTo>
                  <a:pt x="16650" y="29806"/>
                  <a:pt x="16680" y="29715"/>
                  <a:pt x="16711" y="29624"/>
                </a:cubicBezTo>
                <a:close/>
                <a:moveTo>
                  <a:pt x="31294" y="29594"/>
                </a:moveTo>
                <a:cubicBezTo>
                  <a:pt x="31325" y="29655"/>
                  <a:pt x="31355" y="29715"/>
                  <a:pt x="31385" y="29746"/>
                </a:cubicBezTo>
                <a:lnTo>
                  <a:pt x="31385" y="29776"/>
                </a:lnTo>
                <a:lnTo>
                  <a:pt x="31385" y="29806"/>
                </a:lnTo>
                <a:lnTo>
                  <a:pt x="31325" y="29806"/>
                </a:lnTo>
                <a:cubicBezTo>
                  <a:pt x="31294" y="29806"/>
                  <a:pt x="31264" y="29806"/>
                  <a:pt x="31233" y="29837"/>
                </a:cubicBezTo>
                <a:cubicBezTo>
                  <a:pt x="31203" y="29837"/>
                  <a:pt x="31173" y="29867"/>
                  <a:pt x="31173" y="29867"/>
                </a:cubicBezTo>
                <a:cubicBezTo>
                  <a:pt x="31173" y="29867"/>
                  <a:pt x="31186" y="29854"/>
                  <a:pt x="31203" y="29837"/>
                </a:cubicBezTo>
                <a:lnTo>
                  <a:pt x="31203" y="29837"/>
                </a:lnTo>
                <a:cubicBezTo>
                  <a:pt x="31233" y="29776"/>
                  <a:pt x="31233" y="29715"/>
                  <a:pt x="31264" y="29685"/>
                </a:cubicBezTo>
                <a:cubicBezTo>
                  <a:pt x="31294" y="29624"/>
                  <a:pt x="31294" y="29624"/>
                  <a:pt x="31294" y="29594"/>
                </a:cubicBezTo>
                <a:close/>
                <a:moveTo>
                  <a:pt x="11637" y="27862"/>
                </a:moveTo>
                <a:cubicBezTo>
                  <a:pt x="11637" y="27923"/>
                  <a:pt x="11667" y="28014"/>
                  <a:pt x="11697" y="28075"/>
                </a:cubicBezTo>
                <a:cubicBezTo>
                  <a:pt x="11728" y="28257"/>
                  <a:pt x="11758" y="28439"/>
                  <a:pt x="11789" y="28591"/>
                </a:cubicBezTo>
                <a:cubicBezTo>
                  <a:pt x="11728" y="28652"/>
                  <a:pt x="11728" y="28682"/>
                  <a:pt x="11728" y="28743"/>
                </a:cubicBezTo>
                <a:lnTo>
                  <a:pt x="11728" y="29077"/>
                </a:lnTo>
                <a:lnTo>
                  <a:pt x="11728" y="29199"/>
                </a:lnTo>
                <a:cubicBezTo>
                  <a:pt x="11728" y="29442"/>
                  <a:pt x="11697" y="29685"/>
                  <a:pt x="11697" y="29928"/>
                </a:cubicBezTo>
                <a:lnTo>
                  <a:pt x="11697" y="29898"/>
                </a:lnTo>
                <a:lnTo>
                  <a:pt x="11697" y="29594"/>
                </a:lnTo>
                <a:lnTo>
                  <a:pt x="11697" y="29199"/>
                </a:lnTo>
                <a:cubicBezTo>
                  <a:pt x="11697" y="29047"/>
                  <a:pt x="11697" y="29016"/>
                  <a:pt x="11667" y="28925"/>
                </a:cubicBezTo>
                <a:cubicBezTo>
                  <a:pt x="11637" y="28834"/>
                  <a:pt x="11637" y="28652"/>
                  <a:pt x="11637" y="28500"/>
                </a:cubicBezTo>
                <a:cubicBezTo>
                  <a:pt x="11637" y="28470"/>
                  <a:pt x="11637" y="28439"/>
                  <a:pt x="11637" y="28378"/>
                </a:cubicBezTo>
                <a:cubicBezTo>
                  <a:pt x="11637" y="28196"/>
                  <a:pt x="11637" y="28044"/>
                  <a:pt x="11637" y="27862"/>
                </a:cubicBezTo>
                <a:close/>
                <a:moveTo>
                  <a:pt x="39953" y="26434"/>
                </a:moveTo>
                <a:lnTo>
                  <a:pt x="39953" y="26464"/>
                </a:lnTo>
                <a:cubicBezTo>
                  <a:pt x="39984" y="26525"/>
                  <a:pt x="40014" y="26616"/>
                  <a:pt x="40044" y="26707"/>
                </a:cubicBezTo>
                <a:cubicBezTo>
                  <a:pt x="40044" y="26738"/>
                  <a:pt x="40075" y="26768"/>
                  <a:pt x="40105" y="26799"/>
                </a:cubicBezTo>
                <a:lnTo>
                  <a:pt x="40136" y="26890"/>
                </a:lnTo>
                <a:lnTo>
                  <a:pt x="40136" y="26950"/>
                </a:lnTo>
                <a:cubicBezTo>
                  <a:pt x="40136" y="27011"/>
                  <a:pt x="40136" y="27102"/>
                  <a:pt x="40105" y="27194"/>
                </a:cubicBezTo>
                <a:cubicBezTo>
                  <a:pt x="40105" y="27467"/>
                  <a:pt x="40075" y="27740"/>
                  <a:pt x="40044" y="28014"/>
                </a:cubicBezTo>
                <a:cubicBezTo>
                  <a:pt x="40044" y="28044"/>
                  <a:pt x="40044" y="28075"/>
                  <a:pt x="40044" y="28105"/>
                </a:cubicBezTo>
                <a:lnTo>
                  <a:pt x="40044" y="28439"/>
                </a:lnTo>
                <a:cubicBezTo>
                  <a:pt x="40044" y="28682"/>
                  <a:pt x="40014" y="28925"/>
                  <a:pt x="40014" y="29168"/>
                </a:cubicBezTo>
                <a:lnTo>
                  <a:pt x="40014" y="29503"/>
                </a:lnTo>
                <a:lnTo>
                  <a:pt x="40014" y="30019"/>
                </a:lnTo>
                <a:lnTo>
                  <a:pt x="39984" y="30019"/>
                </a:lnTo>
                <a:lnTo>
                  <a:pt x="39984" y="29776"/>
                </a:lnTo>
                <a:lnTo>
                  <a:pt x="39984" y="29381"/>
                </a:lnTo>
                <a:cubicBezTo>
                  <a:pt x="39984" y="29320"/>
                  <a:pt x="39984" y="29229"/>
                  <a:pt x="39984" y="29168"/>
                </a:cubicBezTo>
                <a:lnTo>
                  <a:pt x="39923" y="28713"/>
                </a:lnTo>
                <a:cubicBezTo>
                  <a:pt x="39923" y="28500"/>
                  <a:pt x="39893" y="28318"/>
                  <a:pt x="39862" y="28135"/>
                </a:cubicBezTo>
                <a:cubicBezTo>
                  <a:pt x="39862" y="27953"/>
                  <a:pt x="39832" y="27832"/>
                  <a:pt x="39801" y="27680"/>
                </a:cubicBezTo>
                <a:cubicBezTo>
                  <a:pt x="39801" y="27619"/>
                  <a:pt x="39771" y="27558"/>
                  <a:pt x="39741" y="27528"/>
                </a:cubicBezTo>
                <a:lnTo>
                  <a:pt x="39710" y="27406"/>
                </a:lnTo>
                <a:cubicBezTo>
                  <a:pt x="39710" y="27315"/>
                  <a:pt x="39741" y="27254"/>
                  <a:pt x="39771" y="27194"/>
                </a:cubicBezTo>
                <a:lnTo>
                  <a:pt x="39801" y="27042"/>
                </a:lnTo>
                <a:cubicBezTo>
                  <a:pt x="39832" y="26920"/>
                  <a:pt x="39862" y="26799"/>
                  <a:pt x="39893" y="26677"/>
                </a:cubicBezTo>
                <a:cubicBezTo>
                  <a:pt x="39923" y="26555"/>
                  <a:pt x="39953" y="26495"/>
                  <a:pt x="39953" y="26434"/>
                </a:cubicBezTo>
                <a:close/>
                <a:moveTo>
                  <a:pt x="4254" y="29928"/>
                </a:moveTo>
                <a:lnTo>
                  <a:pt x="4254" y="30110"/>
                </a:lnTo>
                <a:lnTo>
                  <a:pt x="4223" y="30019"/>
                </a:lnTo>
                <a:cubicBezTo>
                  <a:pt x="4223" y="29989"/>
                  <a:pt x="4223" y="29989"/>
                  <a:pt x="4223" y="29989"/>
                </a:cubicBezTo>
                <a:lnTo>
                  <a:pt x="4254" y="29928"/>
                </a:lnTo>
                <a:close/>
                <a:moveTo>
                  <a:pt x="6806" y="28743"/>
                </a:moveTo>
                <a:cubicBezTo>
                  <a:pt x="6806" y="28773"/>
                  <a:pt x="6806" y="28865"/>
                  <a:pt x="6836" y="28925"/>
                </a:cubicBezTo>
                <a:cubicBezTo>
                  <a:pt x="6897" y="29229"/>
                  <a:pt x="6927" y="29503"/>
                  <a:pt x="6988" y="29806"/>
                </a:cubicBezTo>
                <a:lnTo>
                  <a:pt x="6988" y="29989"/>
                </a:lnTo>
                <a:lnTo>
                  <a:pt x="6988" y="30141"/>
                </a:lnTo>
                <a:cubicBezTo>
                  <a:pt x="6927" y="29958"/>
                  <a:pt x="6897" y="29776"/>
                  <a:pt x="6836" y="29594"/>
                </a:cubicBezTo>
                <a:cubicBezTo>
                  <a:pt x="6806" y="29411"/>
                  <a:pt x="6806" y="29320"/>
                  <a:pt x="6775" y="29168"/>
                </a:cubicBezTo>
                <a:cubicBezTo>
                  <a:pt x="6745" y="29016"/>
                  <a:pt x="6806" y="28925"/>
                  <a:pt x="6806" y="28804"/>
                </a:cubicBezTo>
                <a:lnTo>
                  <a:pt x="6806" y="28743"/>
                </a:lnTo>
                <a:close/>
                <a:moveTo>
                  <a:pt x="19867" y="30056"/>
                </a:moveTo>
                <a:cubicBezTo>
                  <a:pt x="19864" y="30096"/>
                  <a:pt x="19856" y="30138"/>
                  <a:pt x="19840" y="30171"/>
                </a:cubicBezTo>
                <a:cubicBezTo>
                  <a:pt x="19840" y="30142"/>
                  <a:pt x="19840" y="30112"/>
                  <a:pt x="19867" y="30056"/>
                </a:cubicBezTo>
                <a:close/>
                <a:moveTo>
                  <a:pt x="3767" y="29746"/>
                </a:moveTo>
                <a:cubicBezTo>
                  <a:pt x="3798" y="29806"/>
                  <a:pt x="3828" y="29837"/>
                  <a:pt x="3828" y="29898"/>
                </a:cubicBezTo>
                <a:cubicBezTo>
                  <a:pt x="3859" y="29928"/>
                  <a:pt x="3859" y="29958"/>
                  <a:pt x="3859" y="29989"/>
                </a:cubicBezTo>
                <a:cubicBezTo>
                  <a:pt x="3828" y="30080"/>
                  <a:pt x="3798" y="30171"/>
                  <a:pt x="3767" y="30262"/>
                </a:cubicBezTo>
                <a:lnTo>
                  <a:pt x="3767" y="29746"/>
                </a:lnTo>
                <a:close/>
                <a:moveTo>
                  <a:pt x="1398" y="26373"/>
                </a:moveTo>
                <a:cubicBezTo>
                  <a:pt x="1428" y="26647"/>
                  <a:pt x="1458" y="26890"/>
                  <a:pt x="1489" y="27133"/>
                </a:cubicBezTo>
                <a:lnTo>
                  <a:pt x="1489" y="27194"/>
                </a:lnTo>
                <a:lnTo>
                  <a:pt x="1489" y="27619"/>
                </a:lnTo>
                <a:lnTo>
                  <a:pt x="1489" y="27801"/>
                </a:lnTo>
                <a:cubicBezTo>
                  <a:pt x="1489" y="27923"/>
                  <a:pt x="1519" y="28044"/>
                  <a:pt x="1519" y="28166"/>
                </a:cubicBezTo>
                <a:cubicBezTo>
                  <a:pt x="1519" y="28287"/>
                  <a:pt x="1519" y="28439"/>
                  <a:pt x="1550" y="28591"/>
                </a:cubicBezTo>
                <a:cubicBezTo>
                  <a:pt x="1580" y="28804"/>
                  <a:pt x="1610" y="29016"/>
                  <a:pt x="1641" y="29229"/>
                </a:cubicBezTo>
                <a:cubicBezTo>
                  <a:pt x="1701" y="29533"/>
                  <a:pt x="1762" y="29806"/>
                  <a:pt x="1823" y="30110"/>
                </a:cubicBezTo>
                <a:cubicBezTo>
                  <a:pt x="1853" y="30201"/>
                  <a:pt x="1884" y="30323"/>
                  <a:pt x="1914" y="30414"/>
                </a:cubicBezTo>
                <a:cubicBezTo>
                  <a:pt x="1823" y="30171"/>
                  <a:pt x="1732" y="29928"/>
                  <a:pt x="1671" y="29655"/>
                </a:cubicBezTo>
                <a:cubicBezTo>
                  <a:pt x="1580" y="29077"/>
                  <a:pt x="1489" y="28530"/>
                  <a:pt x="1398" y="27953"/>
                </a:cubicBezTo>
                <a:cubicBezTo>
                  <a:pt x="1398" y="27771"/>
                  <a:pt x="1367" y="27619"/>
                  <a:pt x="1367" y="27467"/>
                </a:cubicBezTo>
                <a:cubicBezTo>
                  <a:pt x="1367" y="27194"/>
                  <a:pt x="1367" y="26950"/>
                  <a:pt x="1398" y="26707"/>
                </a:cubicBezTo>
                <a:lnTo>
                  <a:pt x="1398" y="26373"/>
                </a:lnTo>
                <a:close/>
                <a:moveTo>
                  <a:pt x="33208" y="28925"/>
                </a:moveTo>
                <a:cubicBezTo>
                  <a:pt x="33208" y="28956"/>
                  <a:pt x="33208" y="28986"/>
                  <a:pt x="33208" y="29016"/>
                </a:cubicBezTo>
                <a:cubicBezTo>
                  <a:pt x="33208" y="29411"/>
                  <a:pt x="33208" y="29776"/>
                  <a:pt x="33178" y="30171"/>
                </a:cubicBezTo>
                <a:lnTo>
                  <a:pt x="33178" y="30384"/>
                </a:lnTo>
                <a:lnTo>
                  <a:pt x="33056" y="30414"/>
                </a:lnTo>
                <a:lnTo>
                  <a:pt x="33056" y="30353"/>
                </a:lnTo>
                <a:lnTo>
                  <a:pt x="33056" y="30232"/>
                </a:lnTo>
                <a:lnTo>
                  <a:pt x="33056" y="29624"/>
                </a:lnTo>
                <a:lnTo>
                  <a:pt x="33056" y="29563"/>
                </a:lnTo>
                <a:lnTo>
                  <a:pt x="33117" y="29351"/>
                </a:lnTo>
                <a:lnTo>
                  <a:pt x="33208" y="28925"/>
                </a:lnTo>
                <a:close/>
                <a:moveTo>
                  <a:pt x="44055" y="30353"/>
                </a:moveTo>
                <a:cubicBezTo>
                  <a:pt x="44055" y="30353"/>
                  <a:pt x="44055" y="30353"/>
                  <a:pt x="44085" y="30384"/>
                </a:cubicBezTo>
                <a:lnTo>
                  <a:pt x="44025" y="30444"/>
                </a:lnTo>
                <a:lnTo>
                  <a:pt x="44055" y="30353"/>
                </a:lnTo>
                <a:close/>
                <a:moveTo>
                  <a:pt x="31051" y="30080"/>
                </a:moveTo>
                <a:lnTo>
                  <a:pt x="31051" y="30080"/>
                </a:lnTo>
                <a:cubicBezTo>
                  <a:pt x="31021" y="30110"/>
                  <a:pt x="30990" y="30171"/>
                  <a:pt x="30990" y="30232"/>
                </a:cubicBezTo>
                <a:cubicBezTo>
                  <a:pt x="30960" y="30293"/>
                  <a:pt x="30930" y="30384"/>
                  <a:pt x="30930" y="30444"/>
                </a:cubicBezTo>
                <a:lnTo>
                  <a:pt x="30930" y="30475"/>
                </a:lnTo>
                <a:cubicBezTo>
                  <a:pt x="30899" y="30444"/>
                  <a:pt x="30869" y="30384"/>
                  <a:pt x="30839" y="30353"/>
                </a:cubicBezTo>
                <a:lnTo>
                  <a:pt x="30808" y="30353"/>
                </a:lnTo>
                <a:lnTo>
                  <a:pt x="30778" y="30293"/>
                </a:lnTo>
                <a:cubicBezTo>
                  <a:pt x="30778" y="30232"/>
                  <a:pt x="30747" y="30201"/>
                  <a:pt x="30747" y="30141"/>
                </a:cubicBezTo>
                <a:lnTo>
                  <a:pt x="30930" y="30141"/>
                </a:lnTo>
                <a:cubicBezTo>
                  <a:pt x="30960" y="30110"/>
                  <a:pt x="31021" y="30110"/>
                  <a:pt x="31051" y="30080"/>
                </a:cubicBezTo>
                <a:close/>
                <a:moveTo>
                  <a:pt x="31841" y="30049"/>
                </a:moveTo>
                <a:lnTo>
                  <a:pt x="31841" y="30110"/>
                </a:lnTo>
                <a:cubicBezTo>
                  <a:pt x="31841" y="30201"/>
                  <a:pt x="31872" y="30323"/>
                  <a:pt x="31872" y="30444"/>
                </a:cubicBezTo>
                <a:lnTo>
                  <a:pt x="31841" y="30475"/>
                </a:lnTo>
                <a:cubicBezTo>
                  <a:pt x="31841" y="30384"/>
                  <a:pt x="31841" y="30293"/>
                  <a:pt x="31811" y="30232"/>
                </a:cubicBezTo>
                <a:lnTo>
                  <a:pt x="31780" y="30049"/>
                </a:lnTo>
                <a:close/>
                <a:moveTo>
                  <a:pt x="41321" y="30201"/>
                </a:moveTo>
                <a:cubicBezTo>
                  <a:pt x="41321" y="30232"/>
                  <a:pt x="41321" y="30262"/>
                  <a:pt x="41351" y="30293"/>
                </a:cubicBezTo>
                <a:cubicBezTo>
                  <a:pt x="41351" y="30353"/>
                  <a:pt x="41321" y="30414"/>
                  <a:pt x="41321" y="30475"/>
                </a:cubicBezTo>
                <a:lnTo>
                  <a:pt x="41321" y="30444"/>
                </a:lnTo>
                <a:lnTo>
                  <a:pt x="41321" y="30323"/>
                </a:lnTo>
                <a:cubicBezTo>
                  <a:pt x="41321" y="30293"/>
                  <a:pt x="41321" y="30232"/>
                  <a:pt x="41321" y="30201"/>
                </a:cubicBezTo>
                <a:close/>
                <a:moveTo>
                  <a:pt x="33482" y="30019"/>
                </a:moveTo>
                <a:lnTo>
                  <a:pt x="33512" y="30536"/>
                </a:lnTo>
                <a:lnTo>
                  <a:pt x="33482" y="30505"/>
                </a:lnTo>
                <a:lnTo>
                  <a:pt x="33482" y="30019"/>
                </a:lnTo>
                <a:close/>
                <a:moveTo>
                  <a:pt x="2096" y="29260"/>
                </a:moveTo>
                <a:cubicBezTo>
                  <a:pt x="2096" y="29320"/>
                  <a:pt x="2127" y="29411"/>
                  <a:pt x="2157" y="29472"/>
                </a:cubicBezTo>
                <a:cubicBezTo>
                  <a:pt x="2157" y="29533"/>
                  <a:pt x="2188" y="29594"/>
                  <a:pt x="2188" y="29655"/>
                </a:cubicBezTo>
                <a:cubicBezTo>
                  <a:pt x="2218" y="29715"/>
                  <a:pt x="2218" y="29776"/>
                  <a:pt x="2248" y="29837"/>
                </a:cubicBezTo>
                <a:lnTo>
                  <a:pt x="2279" y="29928"/>
                </a:lnTo>
                <a:cubicBezTo>
                  <a:pt x="2309" y="29958"/>
                  <a:pt x="2309" y="29989"/>
                  <a:pt x="2339" y="30019"/>
                </a:cubicBezTo>
                <a:cubicBezTo>
                  <a:pt x="2339" y="30201"/>
                  <a:pt x="2339" y="30414"/>
                  <a:pt x="2370" y="30566"/>
                </a:cubicBezTo>
                <a:cubicBezTo>
                  <a:pt x="2339" y="30444"/>
                  <a:pt x="2279" y="30293"/>
                  <a:pt x="2248" y="30141"/>
                </a:cubicBezTo>
                <a:cubicBezTo>
                  <a:pt x="2218" y="29989"/>
                  <a:pt x="2157" y="29776"/>
                  <a:pt x="2127" y="29563"/>
                </a:cubicBezTo>
                <a:cubicBezTo>
                  <a:pt x="2127" y="29472"/>
                  <a:pt x="2096" y="29381"/>
                  <a:pt x="2096" y="29290"/>
                </a:cubicBezTo>
                <a:lnTo>
                  <a:pt x="2096" y="29260"/>
                </a:lnTo>
                <a:close/>
                <a:moveTo>
                  <a:pt x="10573" y="30384"/>
                </a:moveTo>
                <a:lnTo>
                  <a:pt x="10512" y="30566"/>
                </a:lnTo>
                <a:lnTo>
                  <a:pt x="10512" y="30536"/>
                </a:lnTo>
                <a:lnTo>
                  <a:pt x="10512" y="30475"/>
                </a:lnTo>
                <a:lnTo>
                  <a:pt x="10573" y="30384"/>
                </a:lnTo>
                <a:close/>
                <a:moveTo>
                  <a:pt x="17106" y="29290"/>
                </a:moveTo>
                <a:lnTo>
                  <a:pt x="17106" y="29290"/>
                </a:lnTo>
                <a:cubicBezTo>
                  <a:pt x="17136" y="29472"/>
                  <a:pt x="17166" y="29624"/>
                  <a:pt x="17227" y="29776"/>
                </a:cubicBezTo>
                <a:cubicBezTo>
                  <a:pt x="17257" y="29928"/>
                  <a:pt x="17318" y="30080"/>
                  <a:pt x="17379" y="30232"/>
                </a:cubicBezTo>
                <a:lnTo>
                  <a:pt x="17318" y="30232"/>
                </a:lnTo>
                <a:cubicBezTo>
                  <a:pt x="17318" y="30323"/>
                  <a:pt x="17318" y="30384"/>
                  <a:pt x="17288" y="30475"/>
                </a:cubicBezTo>
                <a:lnTo>
                  <a:pt x="17288" y="30627"/>
                </a:lnTo>
                <a:cubicBezTo>
                  <a:pt x="17288" y="30596"/>
                  <a:pt x="17288" y="30536"/>
                  <a:pt x="17257" y="30505"/>
                </a:cubicBezTo>
                <a:cubicBezTo>
                  <a:pt x="17227" y="30384"/>
                  <a:pt x="17197" y="30262"/>
                  <a:pt x="17166" y="30110"/>
                </a:cubicBezTo>
                <a:lnTo>
                  <a:pt x="17166" y="30080"/>
                </a:lnTo>
                <a:lnTo>
                  <a:pt x="17166" y="29989"/>
                </a:lnTo>
                <a:cubicBezTo>
                  <a:pt x="17166" y="29958"/>
                  <a:pt x="17166" y="29928"/>
                  <a:pt x="17166" y="29898"/>
                </a:cubicBezTo>
                <a:lnTo>
                  <a:pt x="17166" y="29837"/>
                </a:lnTo>
                <a:cubicBezTo>
                  <a:pt x="17136" y="29655"/>
                  <a:pt x="17136" y="29472"/>
                  <a:pt x="17106" y="29290"/>
                </a:cubicBezTo>
                <a:close/>
                <a:moveTo>
                  <a:pt x="9297" y="30475"/>
                </a:moveTo>
                <a:cubicBezTo>
                  <a:pt x="9297" y="30536"/>
                  <a:pt x="9267" y="30596"/>
                  <a:pt x="9236" y="30657"/>
                </a:cubicBezTo>
                <a:lnTo>
                  <a:pt x="9236" y="30596"/>
                </a:lnTo>
                <a:lnTo>
                  <a:pt x="9236" y="30475"/>
                </a:lnTo>
                <a:close/>
                <a:moveTo>
                  <a:pt x="23486" y="30141"/>
                </a:moveTo>
                <a:cubicBezTo>
                  <a:pt x="23486" y="30161"/>
                  <a:pt x="23486" y="30181"/>
                  <a:pt x="23486" y="30201"/>
                </a:cubicBezTo>
                <a:cubicBezTo>
                  <a:pt x="23486" y="30353"/>
                  <a:pt x="23486" y="30536"/>
                  <a:pt x="23425" y="30688"/>
                </a:cubicBezTo>
                <a:lnTo>
                  <a:pt x="23425" y="30475"/>
                </a:lnTo>
                <a:cubicBezTo>
                  <a:pt x="23425" y="30414"/>
                  <a:pt x="23425" y="30353"/>
                  <a:pt x="23456" y="30293"/>
                </a:cubicBezTo>
                <a:cubicBezTo>
                  <a:pt x="23486" y="30232"/>
                  <a:pt x="23456" y="30171"/>
                  <a:pt x="23486" y="30141"/>
                </a:cubicBezTo>
                <a:close/>
                <a:moveTo>
                  <a:pt x="43873" y="28561"/>
                </a:moveTo>
                <a:lnTo>
                  <a:pt x="43873" y="28591"/>
                </a:lnTo>
                <a:cubicBezTo>
                  <a:pt x="43873" y="28713"/>
                  <a:pt x="43873" y="28865"/>
                  <a:pt x="43873" y="28986"/>
                </a:cubicBezTo>
                <a:cubicBezTo>
                  <a:pt x="43873" y="29199"/>
                  <a:pt x="43842" y="29411"/>
                  <a:pt x="43812" y="29594"/>
                </a:cubicBezTo>
                <a:cubicBezTo>
                  <a:pt x="43782" y="29806"/>
                  <a:pt x="43721" y="29958"/>
                  <a:pt x="43690" y="30110"/>
                </a:cubicBezTo>
                <a:cubicBezTo>
                  <a:pt x="43690" y="30201"/>
                  <a:pt x="43660" y="30293"/>
                  <a:pt x="43630" y="30384"/>
                </a:cubicBezTo>
                <a:cubicBezTo>
                  <a:pt x="43599" y="30475"/>
                  <a:pt x="43599" y="30566"/>
                  <a:pt x="43569" y="30627"/>
                </a:cubicBezTo>
                <a:lnTo>
                  <a:pt x="43569" y="30688"/>
                </a:lnTo>
                <a:lnTo>
                  <a:pt x="43539" y="30657"/>
                </a:lnTo>
                <a:cubicBezTo>
                  <a:pt x="43508" y="30627"/>
                  <a:pt x="43508" y="30566"/>
                  <a:pt x="43478" y="30536"/>
                </a:cubicBezTo>
                <a:lnTo>
                  <a:pt x="43478" y="30323"/>
                </a:lnTo>
                <a:lnTo>
                  <a:pt x="43478" y="29958"/>
                </a:lnTo>
                <a:cubicBezTo>
                  <a:pt x="43478" y="29898"/>
                  <a:pt x="43508" y="29837"/>
                  <a:pt x="43508" y="29746"/>
                </a:cubicBezTo>
                <a:cubicBezTo>
                  <a:pt x="43539" y="29685"/>
                  <a:pt x="43539" y="29655"/>
                  <a:pt x="43569" y="29594"/>
                </a:cubicBezTo>
                <a:lnTo>
                  <a:pt x="43569" y="29472"/>
                </a:lnTo>
                <a:cubicBezTo>
                  <a:pt x="43599" y="29351"/>
                  <a:pt x="43630" y="29229"/>
                  <a:pt x="43660" y="29077"/>
                </a:cubicBezTo>
                <a:cubicBezTo>
                  <a:pt x="43660" y="28956"/>
                  <a:pt x="43690" y="28804"/>
                  <a:pt x="43690" y="28682"/>
                </a:cubicBezTo>
                <a:cubicBezTo>
                  <a:pt x="43751" y="28652"/>
                  <a:pt x="43782" y="28652"/>
                  <a:pt x="43812" y="28622"/>
                </a:cubicBezTo>
                <a:cubicBezTo>
                  <a:pt x="43842" y="28622"/>
                  <a:pt x="43842" y="28591"/>
                  <a:pt x="43873" y="28561"/>
                </a:cubicBezTo>
                <a:close/>
                <a:moveTo>
                  <a:pt x="22331" y="29715"/>
                </a:moveTo>
                <a:lnTo>
                  <a:pt x="22331" y="29746"/>
                </a:lnTo>
                <a:cubicBezTo>
                  <a:pt x="22331" y="29837"/>
                  <a:pt x="22331" y="29928"/>
                  <a:pt x="22362" y="30019"/>
                </a:cubicBezTo>
                <a:cubicBezTo>
                  <a:pt x="22392" y="30110"/>
                  <a:pt x="22362" y="30141"/>
                  <a:pt x="22392" y="30201"/>
                </a:cubicBezTo>
                <a:lnTo>
                  <a:pt x="22392" y="30536"/>
                </a:lnTo>
                <a:cubicBezTo>
                  <a:pt x="22392" y="30627"/>
                  <a:pt x="22392" y="30718"/>
                  <a:pt x="22422" y="30809"/>
                </a:cubicBezTo>
                <a:cubicBezTo>
                  <a:pt x="22362" y="30627"/>
                  <a:pt x="22331" y="30414"/>
                  <a:pt x="22271" y="30201"/>
                </a:cubicBezTo>
                <a:lnTo>
                  <a:pt x="22271" y="30141"/>
                </a:lnTo>
                <a:cubicBezTo>
                  <a:pt x="22271" y="30141"/>
                  <a:pt x="22271" y="30019"/>
                  <a:pt x="22301" y="29958"/>
                </a:cubicBezTo>
                <a:cubicBezTo>
                  <a:pt x="22331" y="29867"/>
                  <a:pt x="22331" y="29776"/>
                  <a:pt x="22331" y="29715"/>
                </a:cubicBezTo>
                <a:close/>
                <a:moveTo>
                  <a:pt x="37280" y="28682"/>
                </a:moveTo>
                <a:cubicBezTo>
                  <a:pt x="37280" y="28743"/>
                  <a:pt x="37280" y="28834"/>
                  <a:pt x="37249" y="28895"/>
                </a:cubicBezTo>
                <a:cubicBezTo>
                  <a:pt x="37219" y="29016"/>
                  <a:pt x="37219" y="29168"/>
                  <a:pt x="37189" y="29320"/>
                </a:cubicBezTo>
                <a:cubicBezTo>
                  <a:pt x="37189" y="29381"/>
                  <a:pt x="37189" y="29442"/>
                  <a:pt x="37158" y="29503"/>
                </a:cubicBezTo>
                <a:cubicBezTo>
                  <a:pt x="37158" y="29685"/>
                  <a:pt x="37128" y="29837"/>
                  <a:pt x="37097" y="30019"/>
                </a:cubicBezTo>
                <a:cubicBezTo>
                  <a:pt x="37097" y="30019"/>
                  <a:pt x="37097" y="30019"/>
                  <a:pt x="37097" y="30049"/>
                </a:cubicBezTo>
                <a:lnTo>
                  <a:pt x="37037" y="30414"/>
                </a:lnTo>
                <a:lnTo>
                  <a:pt x="36945" y="30809"/>
                </a:lnTo>
                <a:lnTo>
                  <a:pt x="36945" y="30141"/>
                </a:lnTo>
                <a:cubicBezTo>
                  <a:pt x="36945" y="29928"/>
                  <a:pt x="36945" y="29715"/>
                  <a:pt x="36945" y="29533"/>
                </a:cubicBezTo>
                <a:lnTo>
                  <a:pt x="36945" y="29138"/>
                </a:lnTo>
                <a:cubicBezTo>
                  <a:pt x="36945" y="29016"/>
                  <a:pt x="36945" y="28925"/>
                  <a:pt x="36915" y="28804"/>
                </a:cubicBezTo>
                <a:lnTo>
                  <a:pt x="36915" y="28804"/>
                </a:lnTo>
                <a:lnTo>
                  <a:pt x="36945" y="28834"/>
                </a:lnTo>
                <a:cubicBezTo>
                  <a:pt x="36976" y="28865"/>
                  <a:pt x="37006" y="28895"/>
                  <a:pt x="37067" y="28895"/>
                </a:cubicBezTo>
                <a:cubicBezTo>
                  <a:pt x="37128" y="28895"/>
                  <a:pt x="37189" y="28865"/>
                  <a:pt x="37219" y="28804"/>
                </a:cubicBezTo>
                <a:lnTo>
                  <a:pt x="37249" y="28773"/>
                </a:lnTo>
                <a:cubicBezTo>
                  <a:pt x="37249" y="28743"/>
                  <a:pt x="37280" y="28713"/>
                  <a:pt x="37280" y="28682"/>
                </a:cubicBezTo>
                <a:close/>
                <a:moveTo>
                  <a:pt x="8355" y="29442"/>
                </a:moveTo>
                <a:cubicBezTo>
                  <a:pt x="8416" y="29594"/>
                  <a:pt x="8477" y="29746"/>
                  <a:pt x="8538" y="29898"/>
                </a:cubicBezTo>
                <a:lnTo>
                  <a:pt x="8507" y="29898"/>
                </a:lnTo>
                <a:cubicBezTo>
                  <a:pt x="8568" y="29989"/>
                  <a:pt x="8598" y="30049"/>
                  <a:pt x="8659" y="30141"/>
                </a:cubicBezTo>
                <a:cubicBezTo>
                  <a:pt x="8689" y="30201"/>
                  <a:pt x="8720" y="30232"/>
                  <a:pt x="8781" y="30293"/>
                </a:cubicBezTo>
                <a:lnTo>
                  <a:pt x="8841" y="30323"/>
                </a:lnTo>
                <a:cubicBezTo>
                  <a:pt x="8841" y="30414"/>
                  <a:pt x="8841" y="30475"/>
                  <a:pt x="8872" y="30536"/>
                </a:cubicBezTo>
                <a:lnTo>
                  <a:pt x="8902" y="30900"/>
                </a:lnTo>
                <a:cubicBezTo>
                  <a:pt x="8841" y="30870"/>
                  <a:pt x="8781" y="30809"/>
                  <a:pt x="8720" y="30779"/>
                </a:cubicBezTo>
                <a:cubicBezTo>
                  <a:pt x="8598" y="30657"/>
                  <a:pt x="8477" y="30536"/>
                  <a:pt x="8355" y="30384"/>
                </a:cubicBezTo>
                <a:lnTo>
                  <a:pt x="8355" y="29806"/>
                </a:lnTo>
                <a:lnTo>
                  <a:pt x="8355" y="29442"/>
                </a:lnTo>
                <a:close/>
                <a:moveTo>
                  <a:pt x="2674" y="29746"/>
                </a:moveTo>
                <a:cubicBezTo>
                  <a:pt x="2674" y="29806"/>
                  <a:pt x="2674" y="29867"/>
                  <a:pt x="2704" y="29928"/>
                </a:cubicBezTo>
                <a:cubicBezTo>
                  <a:pt x="2704" y="29989"/>
                  <a:pt x="2734" y="30080"/>
                  <a:pt x="2734" y="30171"/>
                </a:cubicBezTo>
                <a:cubicBezTo>
                  <a:pt x="2795" y="30384"/>
                  <a:pt x="2826" y="30596"/>
                  <a:pt x="2886" y="30809"/>
                </a:cubicBezTo>
                <a:cubicBezTo>
                  <a:pt x="2886" y="30870"/>
                  <a:pt x="2917" y="30961"/>
                  <a:pt x="2947" y="31052"/>
                </a:cubicBezTo>
                <a:lnTo>
                  <a:pt x="2947" y="31083"/>
                </a:lnTo>
                <a:cubicBezTo>
                  <a:pt x="2886" y="30931"/>
                  <a:pt x="2856" y="30779"/>
                  <a:pt x="2826" y="30627"/>
                </a:cubicBezTo>
                <a:lnTo>
                  <a:pt x="2795" y="30627"/>
                </a:lnTo>
                <a:cubicBezTo>
                  <a:pt x="2795" y="30536"/>
                  <a:pt x="2765" y="30444"/>
                  <a:pt x="2734" y="30353"/>
                </a:cubicBezTo>
                <a:cubicBezTo>
                  <a:pt x="2734" y="30293"/>
                  <a:pt x="2734" y="30232"/>
                  <a:pt x="2704" y="30171"/>
                </a:cubicBezTo>
                <a:cubicBezTo>
                  <a:pt x="2704" y="30080"/>
                  <a:pt x="2674" y="29958"/>
                  <a:pt x="2674" y="29867"/>
                </a:cubicBezTo>
                <a:lnTo>
                  <a:pt x="2674" y="29746"/>
                </a:lnTo>
                <a:close/>
                <a:moveTo>
                  <a:pt x="23759" y="30900"/>
                </a:moveTo>
                <a:lnTo>
                  <a:pt x="23790" y="31083"/>
                </a:lnTo>
                <a:lnTo>
                  <a:pt x="23729" y="31052"/>
                </a:lnTo>
                <a:cubicBezTo>
                  <a:pt x="23729" y="30991"/>
                  <a:pt x="23759" y="30961"/>
                  <a:pt x="23759" y="30900"/>
                </a:cubicBezTo>
                <a:close/>
                <a:moveTo>
                  <a:pt x="33148" y="30779"/>
                </a:moveTo>
                <a:lnTo>
                  <a:pt x="33148" y="31113"/>
                </a:lnTo>
                <a:cubicBezTo>
                  <a:pt x="33148" y="31052"/>
                  <a:pt x="33148" y="31022"/>
                  <a:pt x="33117" y="30991"/>
                </a:cubicBezTo>
                <a:cubicBezTo>
                  <a:pt x="33087" y="30961"/>
                  <a:pt x="33117" y="30870"/>
                  <a:pt x="33117" y="30809"/>
                </a:cubicBezTo>
                <a:lnTo>
                  <a:pt x="33148" y="30779"/>
                </a:lnTo>
                <a:close/>
                <a:moveTo>
                  <a:pt x="4831" y="30931"/>
                </a:moveTo>
                <a:lnTo>
                  <a:pt x="4831" y="31022"/>
                </a:lnTo>
                <a:lnTo>
                  <a:pt x="4831" y="31204"/>
                </a:lnTo>
                <a:cubicBezTo>
                  <a:pt x="4800" y="31174"/>
                  <a:pt x="4800" y="31143"/>
                  <a:pt x="4800" y="31113"/>
                </a:cubicBezTo>
                <a:lnTo>
                  <a:pt x="4770" y="31143"/>
                </a:lnTo>
                <a:lnTo>
                  <a:pt x="4740" y="30931"/>
                </a:lnTo>
                <a:close/>
                <a:moveTo>
                  <a:pt x="33451" y="31113"/>
                </a:moveTo>
                <a:lnTo>
                  <a:pt x="33512" y="31174"/>
                </a:lnTo>
                <a:lnTo>
                  <a:pt x="33512" y="31234"/>
                </a:lnTo>
                <a:cubicBezTo>
                  <a:pt x="33482" y="31234"/>
                  <a:pt x="33482" y="31265"/>
                  <a:pt x="33451" y="31265"/>
                </a:cubicBezTo>
                <a:lnTo>
                  <a:pt x="33451" y="31113"/>
                </a:lnTo>
                <a:close/>
                <a:moveTo>
                  <a:pt x="42445" y="29472"/>
                </a:moveTo>
                <a:cubicBezTo>
                  <a:pt x="42445" y="29503"/>
                  <a:pt x="42445" y="29503"/>
                  <a:pt x="42475" y="29533"/>
                </a:cubicBezTo>
                <a:lnTo>
                  <a:pt x="42445" y="29746"/>
                </a:lnTo>
                <a:cubicBezTo>
                  <a:pt x="42445" y="29867"/>
                  <a:pt x="42414" y="30019"/>
                  <a:pt x="42414" y="30171"/>
                </a:cubicBezTo>
                <a:lnTo>
                  <a:pt x="42414" y="30384"/>
                </a:lnTo>
                <a:lnTo>
                  <a:pt x="42354" y="30444"/>
                </a:lnTo>
                <a:cubicBezTo>
                  <a:pt x="42354" y="30505"/>
                  <a:pt x="42323" y="30536"/>
                  <a:pt x="42293" y="30596"/>
                </a:cubicBezTo>
                <a:cubicBezTo>
                  <a:pt x="42262" y="30657"/>
                  <a:pt x="42232" y="30688"/>
                  <a:pt x="42202" y="30748"/>
                </a:cubicBezTo>
                <a:cubicBezTo>
                  <a:pt x="42141" y="30870"/>
                  <a:pt x="42111" y="30961"/>
                  <a:pt x="42050" y="31083"/>
                </a:cubicBezTo>
                <a:cubicBezTo>
                  <a:pt x="41989" y="31204"/>
                  <a:pt x="41989" y="31204"/>
                  <a:pt x="41959" y="31265"/>
                </a:cubicBezTo>
                <a:cubicBezTo>
                  <a:pt x="41989" y="30900"/>
                  <a:pt x="41959" y="30536"/>
                  <a:pt x="41928" y="30171"/>
                </a:cubicBezTo>
                <a:lnTo>
                  <a:pt x="41928" y="30141"/>
                </a:lnTo>
                <a:cubicBezTo>
                  <a:pt x="41989" y="29989"/>
                  <a:pt x="42111" y="29806"/>
                  <a:pt x="42202" y="29655"/>
                </a:cubicBezTo>
                <a:cubicBezTo>
                  <a:pt x="42262" y="29624"/>
                  <a:pt x="42323" y="29563"/>
                  <a:pt x="42384" y="29503"/>
                </a:cubicBezTo>
                <a:lnTo>
                  <a:pt x="42445" y="29472"/>
                </a:lnTo>
                <a:close/>
                <a:moveTo>
                  <a:pt x="43903" y="31143"/>
                </a:moveTo>
                <a:lnTo>
                  <a:pt x="43791" y="31300"/>
                </a:lnTo>
                <a:lnTo>
                  <a:pt x="43812" y="31174"/>
                </a:lnTo>
                <a:cubicBezTo>
                  <a:pt x="43842" y="31143"/>
                  <a:pt x="43873" y="31143"/>
                  <a:pt x="43903" y="31143"/>
                </a:cubicBezTo>
                <a:close/>
                <a:moveTo>
                  <a:pt x="39498" y="28713"/>
                </a:moveTo>
                <a:lnTo>
                  <a:pt x="39558" y="29320"/>
                </a:lnTo>
                <a:cubicBezTo>
                  <a:pt x="39558" y="29381"/>
                  <a:pt x="39558" y="29442"/>
                  <a:pt x="39558" y="29503"/>
                </a:cubicBezTo>
                <a:lnTo>
                  <a:pt x="39558" y="29989"/>
                </a:lnTo>
                <a:cubicBezTo>
                  <a:pt x="39558" y="30201"/>
                  <a:pt x="39558" y="30414"/>
                  <a:pt x="39528" y="30657"/>
                </a:cubicBezTo>
                <a:lnTo>
                  <a:pt x="39528" y="30870"/>
                </a:lnTo>
                <a:cubicBezTo>
                  <a:pt x="39528" y="31022"/>
                  <a:pt x="39498" y="31143"/>
                  <a:pt x="39467" y="31295"/>
                </a:cubicBezTo>
                <a:lnTo>
                  <a:pt x="39467" y="31417"/>
                </a:lnTo>
                <a:cubicBezTo>
                  <a:pt x="39467" y="31295"/>
                  <a:pt x="39437" y="31174"/>
                  <a:pt x="39406" y="31052"/>
                </a:cubicBezTo>
                <a:lnTo>
                  <a:pt x="39406" y="30779"/>
                </a:lnTo>
                <a:lnTo>
                  <a:pt x="39437" y="30748"/>
                </a:lnTo>
                <a:cubicBezTo>
                  <a:pt x="39437" y="30505"/>
                  <a:pt x="39437" y="30232"/>
                  <a:pt x="39437" y="29989"/>
                </a:cubicBezTo>
                <a:lnTo>
                  <a:pt x="39437" y="29715"/>
                </a:lnTo>
                <a:lnTo>
                  <a:pt x="39437" y="29472"/>
                </a:lnTo>
                <a:lnTo>
                  <a:pt x="39498" y="28713"/>
                </a:lnTo>
                <a:close/>
                <a:moveTo>
                  <a:pt x="13824" y="29077"/>
                </a:moveTo>
                <a:lnTo>
                  <a:pt x="13824" y="29229"/>
                </a:lnTo>
                <a:cubicBezTo>
                  <a:pt x="13794" y="29442"/>
                  <a:pt x="13794" y="29655"/>
                  <a:pt x="13763" y="29837"/>
                </a:cubicBezTo>
                <a:cubicBezTo>
                  <a:pt x="13763" y="29958"/>
                  <a:pt x="13763" y="30049"/>
                  <a:pt x="13733" y="30171"/>
                </a:cubicBezTo>
                <a:lnTo>
                  <a:pt x="13642" y="30809"/>
                </a:lnTo>
                <a:cubicBezTo>
                  <a:pt x="13642" y="30931"/>
                  <a:pt x="13611" y="31022"/>
                  <a:pt x="13611" y="31143"/>
                </a:cubicBezTo>
                <a:cubicBezTo>
                  <a:pt x="13581" y="31265"/>
                  <a:pt x="13551" y="31356"/>
                  <a:pt x="13551" y="31447"/>
                </a:cubicBezTo>
                <a:lnTo>
                  <a:pt x="13520" y="31234"/>
                </a:lnTo>
                <a:cubicBezTo>
                  <a:pt x="13520" y="31143"/>
                  <a:pt x="13520" y="31052"/>
                  <a:pt x="13520" y="30961"/>
                </a:cubicBezTo>
                <a:lnTo>
                  <a:pt x="13490" y="30961"/>
                </a:lnTo>
                <a:cubicBezTo>
                  <a:pt x="13490" y="30870"/>
                  <a:pt x="13551" y="30748"/>
                  <a:pt x="13551" y="30627"/>
                </a:cubicBezTo>
                <a:lnTo>
                  <a:pt x="13733" y="29563"/>
                </a:lnTo>
                <a:cubicBezTo>
                  <a:pt x="13763" y="29411"/>
                  <a:pt x="13794" y="29229"/>
                  <a:pt x="13824" y="29077"/>
                </a:cubicBezTo>
                <a:close/>
                <a:moveTo>
                  <a:pt x="32510" y="30475"/>
                </a:moveTo>
                <a:lnTo>
                  <a:pt x="32540" y="30536"/>
                </a:lnTo>
                <a:cubicBezTo>
                  <a:pt x="32570" y="30596"/>
                  <a:pt x="32601" y="30657"/>
                  <a:pt x="32601" y="30718"/>
                </a:cubicBezTo>
                <a:lnTo>
                  <a:pt x="32631" y="30718"/>
                </a:lnTo>
                <a:cubicBezTo>
                  <a:pt x="32540" y="30870"/>
                  <a:pt x="32510" y="30991"/>
                  <a:pt x="32479" y="31143"/>
                </a:cubicBezTo>
                <a:cubicBezTo>
                  <a:pt x="32449" y="31265"/>
                  <a:pt x="32418" y="31356"/>
                  <a:pt x="32418" y="31477"/>
                </a:cubicBezTo>
                <a:cubicBezTo>
                  <a:pt x="32418" y="31174"/>
                  <a:pt x="32449" y="30839"/>
                  <a:pt x="32510" y="30536"/>
                </a:cubicBezTo>
                <a:lnTo>
                  <a:pt x="32510" y="30475"/>
                </a:lnTo>
                <a:close/>
                <a:moveTo>
                  <a:pt x="22271" y="31326"/>
                </a:moveTo>
                <a:cubicBezTo>
                  <a:pt x="22301" y="31386"/>
                  <a:pt x="22331" y="31417"/>
                  <a:pt x="22362" y="31447"/>
                </a:cubicBezTo>
                <a:lnTo>
                  <a:pt x="22362" y="31477"/>
                </a:lnTo>
                <a:lnTo>
                  <a:pt x="22301" y="31538"/>
                </a:lnTo>
                <a:lnTo>
                  <a:pt x="22271" y="31538"/>
                </a:lnTo>
                <a:lnTo>
                  <a:pt x="22271" y="31326"/>
                </a:lnTo>
                <a:close/>
                <a:moveTo>
                  <a:pt x="25187" y="30839"/>
                </a:moveTo>
                <a:cubicBezTo>
                  <a:pt x="25187" y="30839"/>
                  <a:pt x="25218" y="30870"/>
                  <a:pt x="25218" y="30900"/>
                </a:cubicBezTo>
                <a:cubicBezTo>
                  <a:pt x="25248" y="30931"/>
                  <a:pt x="25278" y="30931"/>
                  <a:pt x="25309" y="30931"/>
                </a:cubicBezTo>
                <a:cubicBezTo>
                  <a:pt x="25324" y="30946"/>
                  <a:pt x="25339" y="30953"/>
                  <a:pt x="25354" y="30953"/>
                </a:cubicBezTo>
                <a:cubicBezTo>
                  <a:pt x="25370" y="30953"/>
                  <a:pt x="25385" y="30946"/>
                  <a:pt x="25400" y="30931"/>
                </a:cubicBezTo>
                <a:cubicBezTo>
                  <a:pt x="25430" y="30931"/>
                  <a:pt x="25461" y="30931"/>
                  <a:pt x="25491" y="30900"/>
                </a:cubicBezTo>
                <a:lnTo>
                  <a:pt x="25491" y="31083"/>
                </a:lnTo>
                <a:cubicBezTo>
                  <a:pt x="25491" y="31234"/>
                  <a:pt x="25461" y="31386"/>
                  <a:pt x="25430" y="31538"/>
                </a:cubicBezTo>
                <a:lnTo>
                  <a:pt x="25157" y="31417"/>
                </a:lnTo>
                <a:lnTo>
                  <a:pt x="25096" y="31386"/>
                </a:lnTo>
                <a:cubicBezTo>
                  <a:pt x="25096" y="31326"/>
                  <a:pt x="25096" y="31265"/>
                  <a:pt x="25127" y="31234"/>
                </a:cubicBezTo>
                <a:lnTo>
                  <a:pt x="25127" y="31234"/>
                </a:lnTo>
                <a:lnTo>
                  <a:pt x="25096" y="31265"/>
                </a:lnTo>
                <a:cubicBezTo>
                  <a:pt x="25127" y="31143"/>
                  <a:pt x="25157" y="31022"/>
                  <a:pt x="25187" y="30931"/>
                </a:cubicBezTo>
                <a:cubicBezTo>
                  <a:pt x="25187" y="30900"/>
                  <a:pt x="25187" y="30870"/>
                  <a:pt x="25187" y="30839"/>
                </a:cubicBezTo>
                <a:close/>
                <a:moveTo>
                  <a:pt x="5439" y="30748"/>
                </a:moveTo>
                <a:lnTo>
                  <a:pt x="5439" y="30931"/>
                </a:lnTo>
                <a:cubicBezTo>
                  <a:pt x="5439" y="31052"/>
                  <a:pt x="5408" y="31204"/>
                  <a:pt x="5378" y="31386"/>
                </a:cubicBezTo>
                <a:cubicBezTo>
                  <a:pt x="5378" y="31447"/>
                  <a:pt x="5347" y="31508"/>
                  <a:pt x="5347" y="31569"/>
                </a:cubicBezTo>
                <a:lnTo>
                  <a:pt x="5287" y="31143"/>
                </a:lnTo>
                <a:cubicBezTo>
                  <a:pt x="5317" y="31113"/>
                  <a:pt x="5347" y="31113"/>
                  <a:pt x="5347" y="31083"/>
                </a:cubicBezTo>
                <a:cubicBezTo>
                  <a:pt x="5378" y="31052"/>
                  <a:pt x="5378" y="31022"/>
                  <a:pt x="5408" y="30991"/>
                </a:cubicBezTo>
                <a:cubicBezTo>
                  <a:pt x="5408" y="30961"/>
                  <a:pt x="5408" y="30931"/>
                  <a:pt x="5408" y="30900"/>
                </a:cubicBezTo>
                <a:cubicBezTo>
                  <a:pt x="5408" y="30870"/>
                  <a:pt x="5408" y="30809"/>
                  <a:pt x="5408" y="30748"/>
                </a:cubicBezTo>
                <a:close/>
                <a:moveTo>
                  <a:pt x="35122" y="28500"/>
                </a:moveTo>
                <a:cubicBezTo>
                  <a:pt x="35153" y="28652"/>
                  <a:pt x="35153" y="28804"/>
                  <a:pt x="35183" y="28956"/>
                </a:cubicBezTo>
                <a:cubicBezTo>
                  <a:pt x="35183" y="29108"/>
                  <a:pt x="35214" y="29260"/>
                  <a:pt x="35214" y="29381"/>
                </a:cubicBezTo>
                <a:lnTo>
                  <a:pt x="35214" y="29563"/>
                </a:lnTo>
                <a:lnTo>
                  <a:pt x="35214" y="29776"/>
                </a:lnTo>
                <a:lnTo>
                  <a:pt x="35214" y="30596"/>
                </a:lnTo>
                <a:lnTo>
                  <a:pt x="35214" y="30991"/>
                </a:lnTo>
                <a:cubicBezTo>
                  <a:pt x="35214" y="31174"/>
                  <a:pt x="35183" y="31356"/>
                  <a:pt x="35153" y="31569"/>
                </a:cubicBezTo>
                <a:lnTo>
                  <a:pt x="35122" y="31538"/>
                </a:lnTo>
                <a:lnTo>
                  <a:pt x="35031" y="31538"/>
                </a:lnTo>
                <a:cubicBezTo>
                  <a:pt x="35031" y="31477"/>
                  <a:pt x="35001" y="31417"/>
                  <a:pt x="35001" y="31356"/>
                </a:cubicBezTo>
                <a:cubicBezTo>
                  <a:pt x="34971" y="31265"/>
                  <a:pt x="34971" y="31143"/>
                  <a:pt x="34940" y="31022"/>
                </a:cubicBezTo>
                <a:lnTo>
                  <a:pt x="34940" y="30991"/>
                </a:lnTo>
                <a:lnTo>
                  <a:pt x="34940" y="30961"/>
                </a:lnTo>
                <a:cubicBezTo>
                  <a:pt x="34940" y="30748"/>
                  <a:pt x="34940" y="30505"/>
                  <a:pt x="34940" y="30293"/>
                </a:cubicBezTo>
                <a:cubicBezTo>
                  <a:pt x="34971" y="30049"/>
                  <a:pt x="34940" y="29837"/>
                  <a:pt x="34940" y="29594"/>
                </a:cubicBezTo>
                <a:cubicBezTo>
                  <a:pt x="34940" y="29381"/>
                  <a:pt x="34940" y="29168"/>
                  <a:pt x="34940" y="28925"/>
                </a:cubicBezTo>
                <a:cubicBezTo>
                  <a:pt x="34910" y="28773"/>
                  <a:pt x="34910" y="28652"/>
                  <a:pt x="34879" y="28500"/>
                </a:cubicBezTo>
                <a:close/>
                <a:moveTo>
                  <a:pt x="16437" y="30961"/>
                </a:moveTo>
                <a:lnTo>
                  <a:pt x="16437" y="31113"/>
                </a:lnTo>
                <a:lnTo>
                  <a:pt x="16437" y="31204"/>
                </a:lnTo>
                <a:lnTo>
                  <a:pt x="16437" y="31417"/>
                </a:lnTo>
                <a:lnTo>
                  <a:pt x="16437" y="31599"/>
                </a:lnTo>
                <a:cubicBezTo>
                  <a:pt x="16407" y="31569"/>
                  <a:pt x="16407" y="31538"/>
                  <a:pt x="16407" y="31508"/>
                </a:cubicBezTo>
                <a:lnTo>
                  <a:pt x="16376" y="31508"/>
                </a:lnTo>
                <a:lnTo>
                  <a:pt x="16376" y="31386"/>
                </a:lnTo>
                <a:cubicBezTo>
                  <a:pt x="16376" y="31295"/>
                  <a:pt x="16376" y="31234"/>
                  <a:pt x="16407" y="31143"/>
                </a:cubicBezTo>
                <a:lnTo>
                  <a:pt x="16437" y="30961"/>
                </a:lnTo>
                <a:close/>
                <a:moveTo>
                  <a:pt x="16832" y="30839"/>
                </a:moveTo>
                <a:cubicBezTo>
                  <a:pt x="16832" y="31022"/>
                  <a:pt x="16862" y="31174"/>
                  <a:pt x="16862" y="31326"/>
                </a:cubicBezTo>
                <a:cubicBezTo>
                  <a:pt x="16862" y="31356"/>
                  <a:pt x="16862" y="31386"/>
                  <a:pt x="16862" y="31447"/>
                </a:cubicBezTo>
                <a:cubicBezTo>
                  <a:pt x="16862" y="31477"/>
                  <a:pt x="16862" y="31508"/>
                  <a:pt x="16832" y="31538"/>
                </a:cubicBezTo>
                <a:lnTo>
                  <a:pt x="16802" y="31629"/>
                </a:lnTo>
                <a:lnTo>
                  <a:pt x="16802" y="31417"/>
                </a:lnTo>
                <a:lnTo>
                  <a:pt x="16802" y="31174"/>
                </a:lnTo>
                <a:lnTo>
                  <a:pt x="16802" y="31143"/>
                </a:lnTo>
                <a:lnTo>
                  <a:pt x="16832" y="30931"/>
                </a:lnTo>
                <a:lnTo>
                  <a:pt x="16832" y="30839"/>
                </a:lnTo>
                <a:close/>
                <a:moveTo>
                  <a:pt x="34241" y="31447"/>
                </a:moveTo>
                <a:cubicBezTo>
                  <a:pt x="34272" y="31508"/>
                  <a:pt x="34272" y="31569"/>
                  <a:pt x="34272" y="31629"/>
                </a:cubicBezTo>
                <a:cubicBezTo>
                  <a:pt x="34272" y="31629"/>
                  <a:pt x="34241" y="31599"/>
                  <a:pt x="34241" y="31599"/>
                </a:cubicBezTo>
                <a:lnTo>
                  <a:pt x="34241" y="31447"/>
                </a:lnTo>
                <a:close/>
                <a:moveTo>
                  <a:pt x="8355" y="30931"/>
                </a:moveTo>
                <a:cubicBezTo>
                  <a:pt x="8477" y="31052"/>
                  <a:pt x="8598" y="31143"/>
                  <a:pt x="8750" y="31234"/>
                </a:cubicBezTo>
                <a:cubicBezTo>
                  <a:pt x="8811" y="31265"/>
                  <a:pt x="8872" y="31295"/>
                  <a:pt x="8933" y="31326"/>
                </a:cubicBezTo>
                <a:lnTo>
                  <a:pt x="8933" y="31477"/>
                </a:lnTo>
                <a:lnTo>
                  <a:pt x="8933" y="31660"/>
                </a:lnTo>
                <a:cubicBezTo>
                  <a:pt x="8902" y="31629"/>
                  <a:pt x="8841" y="31629"/>
                  <a:pt x="8811" y="31629"/>
                </a:cubicBezTo>
                <a:lnTo>
                  <a:pt x="8598" y="31629"/>
                </a:lnTo>
                <a:cubicBezTo>
                  <a:pt x="8568" y="31538"/>
                  <a:pt x="8538" y="31447"/>
                  <a:pt x="8507" y="31356"/>
                </a:cubicBezTo>
                <a:cubicBezTo>
                  <a:pt x="8446" y="31265"/>
                  <a:pt x="8416" y="31174"/>
                  <a:pt x="8355" y="31083"/>
                </a:cubicBezTo>
                <a:lnTo>
                  <a:pt x="8355" y="30931"/>
                </a:lnTo>
                <a:close/>
                <a:moveTo>
                  <a:pt x="12822" y="29168"/>
                </a:moveTo>
                <a:lnTo>
                  <a:pt x="12822" y="29320"/>
                </a:lnTo>
                <a:lnTo>
                  <a:pt x="12822" y="29442"/>
                </a:lnTo>
                <a:cubicBezTo>
                  <a:pt x="12822" y="29776"/>
                  <a:pt x="12822" y="30110"/>
                  <a:pt x="12791" y="30444"/>
                </a:cubicBezTo>
                <a:cubicBezTo>
                  <a:pt x="12791" y="30627"/>
                  <a:pt x="12791" y="30839"/>
                  <a:pt x="12761" y="30991"/>
                </a:cubicBezTo>
                <a:lnTo>
                  <a:pt x="12761" y="31174"/>
                </a:lnTo>
                <a:cubicBezTo>
                  <a:pt x="12761" y="31326"/>
                  <a:pt x="12761" y="31447"/>
                  <a:pt x="12730" y="31569"/>
                </a:cubicBezTo>
                <a:lnTo>
                  <a:pt x="12730" y="31721"/>
                </a:lnTo>
                <a:cubicBezTo>
                  <a:pt x="12730" y="31508"/>
                  <a:pt x="12700" y="31326"/>
                  <a:pt x="12670" y="31113"/>
                </a:cubicBezTo>
                <a:cubicBezTo>
                  <a:pt x="12670" y="31083"/>
                  <a:pt x="12670" y="31052"/>
                  <a:pt x="12670" y="31022"/>
                </a:cubicBezTo>
                <a:lnTo>
                  <a:pt x="12670" y="30931"/>
                </a:lnTo>
                <a:cubicBezTo>
                  <a:pt x="12700" y="30596"/>
                  <a:pt x="12761" y="30262"/>
                  <a:pt x="12761" y="29928"/>
                </a:cubicBezTo>
                <a:cubicBezTo>
                  <a:pt x="12761" y="29685"/>
                  <a:pt x="12791" y="29411"/>
                  <a:pt x="12822" y="29168"/>
                </a:cubicBezTo>
                <a:close/>
                <a:moveTo>
                  <a:pt x="24458" y="25340"/>
                </a:moveTo>
                <a:cubicBezTo>
                  <a:pt x="24519" y="25492"/>
                  <a:pt x="24580" y="25644"/>
                  <a:pt x="24640" y="25796"/>
                </a:cubicBezTo>
                <a:cubicBezTo>
                  <a:pt x="24701" y="25948"/>
                  <a:pt x="24732" y="26009"/>
                  <a:pt x="24762" y="26130"/>
                </a:cubicBezTo>
                <a:lnTo>
                  <a:pt x="24823" y="26191"/>
                </a:lnTo>
                <a:lnTo>
                  <a:pt x="24883" y="26282"/>
                </a:lnTo>
                <a:cubicBezTo>
                  <a:pt x="24914" y="26312"/>
                  <a:pt x="24944" y="26343"/>
                  <a:pt x="25005" y="26373"/>
                </a:cubicBezTo>
                <a:lnTo>
                  <a:pt x="25005" y="26404"/>
                </a:lnTo>
                <a:cubicBezTo>
                  <a:pt x="25005" y="26464"/>
                  <a:pt x="25005" y="26495"/>
                  <a:pt x="25005" y="26555"/>
                </a:cubicBezTo>
                <a:lnTo>
                  <a:pt x="25005" y="27011"/>
                </a:lnTo>
                <a:cubicBezTo>
                  <a:pt x="25005" y="27163"/>
                  <a:pt x="24975" y="27376"/>
                  <a:pt x="24975" y="27588"/>
                </a:cubicBezTo>
                <a:lnTo>
                  <a:pt x="24975" y="28439"/>
                </a:lnTo>
                <a:lnTo>
                  <a:pt x="24975" y="28530"/>
                </a:lnTo>
                <a:cubicBezTo>
                  <a:pt x="24914" y="28530"/>
                  <a:pt x="24853" y="28561"/>
                  <a:pt x="24792" y="28622"/>
                </a:cubicBezTo>
                <a:lnTo>
                  <a:pt x="24732" y="28713"/>
                </a:lnTo>
                <a:cubicBezTo>
                  <a:pt x="24732" y="28773"/>
                  <a:pt x="24701" y="28804"/>
                  <a:pt x="24701" y="28865"/>
                </a:cubicBezTo>
                <a:cubicBezTo>
                  <a:pt x="24671" y="28895"/>
                  <a:pt x="24671" y="28956"/>
                  <a:pt x="24671" y="29016"/>
                </a:cubicBezTo>
                <a:cubicBezTo>
                  <a:pt x="24640" y="29047"/>
                  <a:pt x="24640" y="29108"/>
                  <a:pt x="24640" y="29168"/>
                </a:cubicBezTo>
                <a:cubicBezTo>
                  <a:pt x="24610" y="29351"/>
                  <a:pt x="24580" y="29533"/>
                  <a:pt x="24580" y="29715"/>
                </a:cubicBezTo>
                <a:lnTo>
                  <a:pt x="24580" y="30262"/>
                </a:lnTo>
                <a:cubicBezTo>
                  <a:pt x="24580" y="30353"/>
                  <a:pt x="24580" y="30414"/>
                  <a:pt x="24580" y="30505"/>
                </a:cubicBezTo>
                <a:lnTo>
                  <a:pt x="24580" y="30809"/>
                </a:lnTo>
                <a:cubicBezTo>
                  <a:pt x="24580" y="30961"/>
                  <a:pt x="24610" y="31113"/>
                  <a:pt x="24610" y="31265"/>
                </a:cubicBezTo>
                <a:cubicBezTo>
                  <a:pt x="24580" y="31250"/>
                  <a:pt x="24557" y="31242"/>
                  <a:pt x="24534" y="31242"/>
                </a:cubicBezTo>
                <a:cubicBezTo>
                  <a:pt x="24511" y="31242"/>
                  <a:pt x="24489" y="31250"/>
                  <a:pt x="24458" y="31265"/>
                </a:cubicBezTo>
                <a:cubicBezTo>
                  <a:pt x="24428" y="31265"/>
                  <a:pt x="24367" y="31295"/>
                  <a:pt x="24367" y="31295"/>
                </a:cubicBezTo>
                <a:cubicBezTo>
                  <a:pt x="24337" y="31326"/>
                  <a:pt x="24306" y="31386"/>
                  <a:pt x="24276" y="31417"/>
                </a:cubicBezTo>
                <a:cubicBezTo>
                  <a:pt x="24276" y="31508"/>
                  <a:pt x="24306" y="31599"/>
                  <a:pt x="24367" y="31690"/>
                </a:cubicBezTo>
                <a:lnTo>
                  <a:pt x="24397" y="31721"/>
                </a:lnTo>
                <a:lnTo>
                  <a:pt x="24215" y="31660"/>
                </a:lnTo>
                <a:cubicBezTo>
                  <a:pt x="24185" y="31538"/>
                  <a:pt x="24185" y="31447"/>
                  <a:pt x="24185" y="31356"/>
                </a:cubicBezTo>
                <a:lnTo>
                  <a:pt x="24154" y="31326"/>
                </a:lnTo>
                <a:lnTo>
                  <a:pt x="24154" y="31265"/>
                </a:lnTo>
                <a:lnTo>
                  <a:pt x="24154" y="31204"/>
                </a:lnTo>
                <a:cubicBezTo>
                  <a:pt x="24245" y="30991"/>
                  <a:pt x="24276" y="30748"/>
                  <a:pt x="24337" y="30505"/>
                </a:cubicBezTo>
                <a:lnTo>
                  <a:pt x="24397" y="30080"/>
                </a:lnTo>
                <a:lnTo>
                  <a:pt x="24397" y="29989"/>
                </a:lnTo>
                <a:cubicBezTo>
                  <a:pt x="24458" y="29958"/>
                  <a:pt x="24489" y="29898"/>
                  <a:pt x="24489" y="29837"/>
                </a:cubicBezTo>
                <a:lnTo>
                  <a:pt x="24489" y="29503"/>
                </a:lnTo>
                <a:lnTo>
                  <a:pt x="24489" y="29199"/>
                </a:lnTo>
                <a:lnTo>
                  <a:pt x="24519" y="28470"/>
                </a:lnTo>
                <a:cubicBezTo>
                  <a:pt x="24519" y="28044"/>
                  <a:pt x="24549" y="27588"/>
                  <a:pt x="24549" y="27163"/>
                </a:cubicBezTo>
                <a:lnTo>
                  <a:pt x="24549" y="26859"/>
                </a:lnTo>
                <a:lnTo>
                  <a:pt x="24549" y="26404"/>
                </a:lnTo>
                <a:cubicBezTo>
                  <a:pt x="24549" y="26191"/>
                  <a:pt x="24549" y="25948"/>
                  <a:pt x="24519" y="25705"/>
                </a:cubicBezTo>
                <a:cubicBezTo>
                  <a:pt x="24519" y="25583"/>
                  <a:pt x="24489" y="25462"/>
                  <a:pt x="24458" y="25340"/>
                </a:cubicBezTo>
                <a:close/>
                <a:moveTo>
                  <a:pt x="36095" y="28956"/>
                </a:moveTo>
                <a:lnTo>
                  <a:pt x="36156" y="29047"/>
                </a:lnTo>
                <a:lnTo>
                  <a:pt x="36186" y="29077"/>
                </a:lnTo>
                <a:cubicBezTo>
                  <a:pt x="36216" y="29077"/>
                  <a:pt x="36247" y="29108"/>
                  <a:pt x="36277" y="29108"/>
                </a:cubicBezTo>
                <a:lnTo>
                  <a:pt x="36307" y="29108"/>
                </a:lnTo>
                <a:lnTo>
                  <a:pt x="36307" y="29351"/>
                </a:lnTo>
                <a:lnTo>
                  <a:pt x="36307" y="29533"/>
                </a:lnTo>
                <a:lnTo>
                  <a:pt x="36307" y="30019"/>
                </a:lnTo>
                <a:cubicBezTo>
                  <a:pt x="36307" y="30201"/>
                  <a:pt x="36277" y="30353"/>
                  <a:pt x="36277" y="30536"/>
                </a:cubicBezTo>
                <a:lnTo>
                  <a:pt x="36277" y="30566"/>
                </a:lnTo>
                <a:lnTo>
                  <a:pt x="36277" y="30991"/>
                </a:lnTo>
                <a:cubicBezTo>
                  <a:pt x="36277" y="31083"/>
                  <a:pt x="36247" y="31174"/>
                  <a:pt x="36247" y="31265"/>
                </a:cubicBezTo>
                <a:cubicBezTo>
                  <a:pt x="36216" y="31356"/>
                  <a:pt x="36216" y="31477"/>
                  <a:pt x="36186" y="31569"/>
                </a:cubicBezTo>
                <a:lnTo>
                  <a:pt x="36156" y="31629"/>
                </a:lnTo>
                <a:cubicBezTo>
                  <a:pt x="36125" y="31660"/>
                  <a:pt x="36095" y="31690"/>
                  <a:pt x="36095" y="31751"/>
                </a:cubicBezTo>
                <a:lnTo>
                  <a:pt x="36095" y="30718"/>
                </a:lnTo>
                <a:lnTo>
                  <a:pt x="36095" y="29898"/>
                </a:lnTo>
                <a:lnTo>
                  <a:pt x="36095" y="29260"/>
                </a:lnTo>
                <a:lnTo>
                  <a:pt x="36095" y="29016"/>
                </a:lnTo>
                <a:lnTo>
                  <a:pt x="36095" y="28956"/>
                </a:lnTo>
                <a:close/>
                <a:moveTo>
                  <a:pt x="38100" y="27801"/>
                </a:moveTo>
                <a:cubicBezTo>
                  <a:pt x="38191" y="28105"/>
                  <a:pt x="38252" y="28439"/>
                  <a:pt x="38282" y="28743"/>
                </a:cubicBezTo>
                <a:cubicBezTo>
                  <a:pt x="38282" y="28895"/>
                  <a:pt x="38282" y="29016"/>
                  <a:pt x="38313" y="29168"/>
                </a:cubicBezTo>
                <a:cubicBezTo>
                  <a:pt x="38313" y="29229"/>
                  <a:pt x="38282" y="29320"/>
                  <a:pt x="38282" y="29381"/>
                </a:cubicBezTo>
                <a:cubicBezTo>
                  <a:pt x="38252" y="29655"/>
                  <a:pt x="38222" y="29928"/>
                  <a:pt x="38191" y="30201"/>
                </a:cubicBezTo>
                <a:lnTo>
                  <a:pt x="38191" y="30384"/>
                </a:lnTo>
                <a:cubicBezTo>
                  <a:pt x="38191" y="30536"/>
                  <a:pt x="38161" y="30718"/>
                  <a:pt x="38130" y="30870"/>
                </a:cubicBezTo>
                <a:lnTo>
                  <a:pt x="38130" y="31234"/>
                </a:lnTo>
                <a:lnTo>
                  <a:pt x="38130" y="31386"/>
                </a:lnTo>
                <a:cubicBezTo>
                  <a:pt x="38100" y="31417"/>
                  <a:pt x="38100" y="31417"/>
                  <a:pt x="38100" y="31447"/>
                </a:cubicBezTo>
                <a:cubicBezTo>
                  <a:pt x="38070" y="31569"/>
                  <a:pt x="38039" y="31660"/>
                  <a:pt x="38039" y="31751"/>
                </a:cubicBezTo>
                <a:cubicBezTo>
                  <a:pt x="37994" y="31721"/>
                  <a:pt x="37948" y="31705"/>
                  <a:pt x="37903" y="31705"/>
                </a:cubicBezTo>
                <a:cubicBezTo>
                  <a:pt x="37857" y="31705"/>
                  <a:pt x="37811" y="31721"/>
                  <a:pt x="37766" y="31751"/>
                </a:cubicBezTo>
                <a:lnTo>
                  <a:pt x="37735" y="31660"/>
                </a:lnTo>
                <a:cubicBezTo>
                  <a:pt x="37766" y="31447"/>
                  <a:pt x="37796" y="31204"/>
                  <a:pt x="37827" y="30991"/>
                </a:cubicBezTo>
                <a:cubicBezTo>
                  <a:pt x="37827" y="30870"/>
                  <a:pt x="37827" y="30718"/>
                  <a:pt x="37857" y="30596"/>
                </a:cubicBezTo>
                <a:cubicBezTo>
                  <a:pt x="37857" y="30475"/>
                  <a:pt x="37857" y="30414"/>
                  <a:pt x="37857" y="30323"/>
                </a:cubicBezTo>
                <a:lnTo>
                  <a:pt x="37887" y="29898"/>
                </a:lnTo>
                <a:cubicBezTo>
                  <a:pt x="37887" y="29806"/>
                  <a:pt x="37887" y="29746"/>
                  <a:pt x="37887" y="29685"/>
                </a:cubicBezTo>
                <a:lnTo>
                  <a:pt x="37887" y="29229"/>
                </a:lnTo>
                <a:lnTo>
                  <a:pt x="37887" y="28713"/>
                </a:lnTo>
                <a:cubicBezTo>
                  <a:pt x="37887" y="28622"/>
                  <a:pt x="37887" y="28530"/>
                  <a:pt x="37857" y="28439"/>
                </a:cubicBezTo>
                <a:cubicBezTo>
                  <a:pt x="37887" y="28439"/>
                  <a:pt x="37887" y="28409"/>
                  <a:pt x="37918" y="28409"/>
                </a:cubicBezTo>
                <a:cubicBezTo>
                  <a:pt x="37948" y="28378"/>
                  <a:pt x="37978" y="28318"/>
                  <a:pt x="38009" y="28287"/>
                </a:cubicBezTo>
                <a:cubicBezTo>
                  <a:pt x="38009" y="28257"/>
                  <a:pt x="38009" y="28227"/>
                  <a:pt x="38039" y="28166"/>
                </a:cubicBezTo>
                <a:cubicBezTo>
                  <a:pt x="38039" y="28135"/>
                  <a:pt x="38039" y="28075"/>
                  <a:pt x="38070" y="28044"/>
                </a:cubicBezTo>
                <a:lnTo>
                  <a:pt x="38100" y="27801"/>
                </a:lnTo>
                <a:close/>
                <a:moveTo>
                  <a:pt x="14645" y="30019"/>
                </a:moveTo>
                <a:cubicBezTo>
                  <a:pt x="14645" y="30049"/>
                  <a:pt x="14675" y="30110"/>
                  <a:pt x="14705" y="30141"/>
                </a:cubicBezTo>
                <a:cubicBezTo>
                  <a:pt x="14736" y="30232"/>
                  <a:pt x="14766" y="30323"/>
                  <a:pt x="14827" y="30414"/>
                </a:cubicBezTo>
                <a:cubicBezTo>
                  <a:pt x="14857" y="30444"/>
                  <a:pt x="14888" y="30475"/>
                  <a:pt x="14888" y="30505"/>
                </a:cubicBezTo>
                <a:lnTo>
                  <a:pt x="14948" y="30536"/>
                </a:lnTo>
                <a:lnTo>
                  <a:pt x="14948" y="30839"/>
                </a:lnTo>
                <a:cubicBezTo>
                  <a:pt x="14918" y="31022"/>
                  <a:pt x="14918" y="31204"/>
                  <a:pt x="14918" y="31417"/>
                </a:cubicBezTo>
                <a:cubicBezTo>
                  <a:pt x="14888" y="31417"/>
                  <a:pt x="14857" y="31417"/>
                  <a:pt x="14827" y="31447"/>
                </a:cubicBezTo>
                <a:cubicBezTo>
                  <a:pt x="14766" y="31477"/>
                  <a:pt x="14736" y="31508"/>
                  <a:pt x="14705" y="31538"/>
                </a:cubicBezTo>
                <a:cubicBezTo>
                  <a:pt x="14675" y="31569"/>
                  <a:pt x="14645" y="31629"/>
                  <a:pt x="14614" y="31690"/>
                </a:cubicBezTo>
                <a:cubicBezTo>
                  <a:pt x="14584" y="31751"/>
                  <a:pt x="14553" y="31842"/>
                  <a:pt x="14523" y="31903"/>
                </a:cubicBezTo>
                <a:cubicBezTo>
                  <a:pt x="14493" y="31751"/>
                  <a:pt x="14462" y="31599"/>
                  <a:pt x="14462" y="31447"/>
                </a:cubicBezTo>
                <a:cubicBezTo>
                  <a:pt x="14432" y="31295"/>
                  <a:pt x="14493" y="31204"/>
                  <a:pt x="14523" y="31083"/>
                </a:cubicBezTo>
                <a:lnTo>
                  <a:pt x="14584" y="30505"/>
                </a:lnTo>
                <a:cubicBezTo>
                  <a:pt x="14614" y="30353"/>
                  <a:pt x="14645" y="30171"/>
                  <a:pt x="14645" y="30019"/>
                </a:cubicBezTo>
                <a:close/>
                <a:moveTo>
                  <a:pt x="20113" y="31295"/>
                </a:moveTo>
                <a:lnTo>
                  <a:pt x="20144" y="31447"/>
                </a:lnTo>
                <a:cubicBezTo>
                  <a:pt x="20144" y="31599"/>
                  <a:pt x="20113" y="31751"/>
                  <a:pt x="20083" y="31872"/>
                </a:cubicBezTo>
                <a:lnTo>
                  <a:pt x="20053" y="31903"/>
                </a:lnTo>
                <a:cubicBezTo>
                  <a:pt x="20053" y="31812"/>
                  <a:pt x="20083" y="31721"/>
                  <a:pt x="20083" y="31629"/>
                </a:cubicBezTo>
                <a:cubicBezTo>
                  <a:pt x="20083" y="31538"/>
                  <a:pt x="20083" y="31386"/>
                  <a:pt x="20113" y="31295"/>
                </a:cubicBezTo>
                <a:close/>
                <a:moveTo>
                  <a:pt x="8325" y="31812"/>
                </a:moveTo>
                <a:lnTo>
                  <a:pt x="8355" y="31872"/>
                </a:lnTo>
                <a:cubicBezTo>
                  <a:pt x="8355" y="31903"/>
                  <a:pt x="8355" y="31903"/>
                  <a:pt x="8325" y="31933"/>
                </a:cubicBezTo>
                <a:lnTo>
                  <a:pt x="8325" y="31903"/>
                </a:lnTo>
                <a:lnTo>
                  <a:pt x="8325" y="31812"/>
                </a:lnTo>
                <a:close/>
                <a:moveTo>
                  <a:pt x="25765" y="26404"/>
                </a:moveTo>
                <a:lnTo>
                  <a:pt x="25886" y="26495"/>
                </a:lnTo>
                <a:lnTo>
                  <a:pt x="25917" y="26525"/>
                </a:lnTo>
                <a:cubicBezTo>
                  <a:pt x="25917" y="27072"/>
                  <a:pt x="25947" y="27588"/>
                  <a:pt x="25977" y="28105"/>
                </a:cubicBezTo>
                <a:cubicBezTo>
                  <a:pt x="25977" y="28287"/>
                  <a:pt x="25977" y="28439"/>
                  <a:pt x="26008" y="28591"/>
                </a:cubicBezTo>
                <a:cubicBezTo>
                  <a:pt x="26008" y="28743"/>
                  <a:pt x="26038" y="28986"/>
                  <a:pt x="26038" y="29199"/>
                </a:cubicBezTo>
                <a:lnTo>
                  <a:pt x="26038" y="29260"/>
                </a:lnTo>
                <a:cubicBezTo>
                  <a:pt x="26038" y="29320"/>
                  <a:pt x="26038" y="29381"/>
                  <a:pt x="26038" y="29442"/>
                </a:cubicBezTo>
                <a:lnTo>
                  <a:pt x="26038" y="29594"/>
                </a:lnTo>
                <a:lnTo>
                  <a:pt x="26038" y="29776"/>
                </a:lnTo>
                <a:cubicBezTo>
                  <a:pt x="26038" y="29837"/>
                  <a:pt x="26038" y="29928"/>
                  <a:pt x="26068" y="30019"/>
                </a:cubicBezTo>
                <a:cubicBezTo>
                  <a:pt x="26068" y="30201"/>
                  <a:pt x="26099" y="30384"/>
                  <a:pt x="26129" y="30566"/>
                </a:cubicBezTo>
                <a:cubicBezTo>
                  <a:pt x="26129" y="30748"/>
                  <a:pt x="26160" y="30931"/>
                  <a:pt x="26190" y="31113"/>
                </a:cubicBezTo>
                <a:cubicBezTo>
                  <a:pt x="26220" y="31295"/>
                  <a:pt x="26220" y="31447"/>
                  <a:pt x="26251" y="31599"/>
                </a:cubicBezTo>
                <a:cubicBezTo>
                  <a:pt x="26281" y="31751"/>
                  <a:pt x="26281" y="31812"/>
                  <a:pt x="26311" y="31933"/>
                </a:cubicBezTo>
                <a:cubicBezTo>
                  <a:pt x="26281" y="31903"/>
                  <a:pt x="26251" y="31903"/>
                  <a:pt x="26251" y="31872"/>
                </a:cubicBezTo>
                <a:cubicBezTo>
                  <a:pt x="26190" y="31842"/>
                  <a:pt x="26160" y="31812"/>
                  <a:pt x="26099" y="31781"/>
                </a:cubicBezTo>
                <a:lnTo>
                  <a:pt x="26038" y="31721"/>
                </a:lnTo>
                <a:cubicBezTo>
                  <a:pt x="26008" y="31569"/>
                  <a:pt x="25977" y="31386"/>
                  <a:pt x="25977" y="31234"/>
                </a:cubicBezTo>
                <a:cubicBezTo>
                  <a:pt x="25947" y="30931"/>
                  <a:pt x="25917" y="30627"/>
                  <a:pt x="25917" y="30323"/>
                </a:cubicBezTo>
                <a:cubicBezTo>
                  <a:pt x="25917" y="30293"/>
                  <a:pt x="25917" y="30262"/>
                  <a:pt x="25917" y="30262"/>
                </a:cubicBezTo>
                <a:lnTo>
                  <a:pt x="25917" y="30110"/>
                </a:lnTo>
                <a:lnTo>
                  <a:pt x="25917" y="29776"/>
                </a:lnTo>
                <a:cubicBezTo>
                  <a:pt x="25917" y="29685"/>
                  <a:pt x="25917" y="29472"/>
                  <a:pt x="25886" y="29320"/>
                </a:cubicBezTo>
                <a:lnTo>
                  <a:pt x="25856" y="28956"/>
                </a:lnTo>
                <a:lnTo>
                  <a:pt x="25856" y="28713"/>
                </a:lnTo>
                <a:lnTo>
                  <a:pt x="25856" y="28561"/>
                </a:lnTo>
                <a:lnTo>
                  <a:pt x="25856" y="28439"/>
                </a:lnTo>
                <a:lnTo>
                  <a:pt x="25856" y="28409"/>
                </a:lnTo>
                <a:lnTo>
                  <a:pt x="25825" y="28348"/>
                </a:lnTo>
                <a:cubicBezTo>
                  <a:pt x="25825" y="28318"/>
                  <a:pt x="25795" y="28287"/>
                  <a:pt x="25765" y="28257"/>
                </a:cubicBezTo>
                <a:lnTo>
                  <a:pt x="25765" y="28135"/>
                </a:lnTo>
                <a:lnTo>
                  <a:pt x="25765" y="27376"/>
                </a:lnTo>
                <a:lnTo>
                  <a:pt x="25765" y="27163"/>
                </a:lnTo>
                <a:lnTo>
                  <a:pt x="25765" y="26677"/>
                </a:lnTo>
                <a:lnTo>
                  <a:pt x="25765" y="26404"/>
                </a:lnTo>
                <a:close/>
                <a:moveTo>
                  <a:pt x="12275" y="29320"/>
                </a:moveTo>
                <a:lnTo>
                  <a:pt x="12275" y="29928"/>
                </a:lnTo>
                <a:cubicBezTo>
                  <a:pt x="12275" y="30080"/>
                  <a:pt x="12275" y="30201"/>
                  <a:pt x="12305" y="30323"/>
                </a:cubicBezTo>
                <a:cubicBezTo>
                  <a:pt x="12305" y="30536"/>
                  <a:pt x="12305" y="30748"/>
                  <a:pt x="12335" y="30931"/>
                </a:cubicBezTo>
                <a:cubicBezTo>
                  <a:pt x="12335" y="30961"/>
                  <a:pt x="12335" y="30961"/>
                  <a:pt x="12335" y="30991"/>
                </a:cubicBezTo>
                <a:cubicBezTo>
                  <a:pt x="12335" y="31143"/>
                  <a:pt x="12305" y="31265"/>
                  <a:pt x="12305" y="31386"/>
                </a:cubicBezTo>
                <a:lnTo>
                  <a:pt x="12214" y="31933"/>
                </a:lnTo>
                <a:cubicBezTo>
                  <a:pt x="12214" y="31948"/>
                  <a:pt x="12214" y="31971"/>
                  <a:pt x="12214" y="31994"/>
                </a:cubicBezTo>
                <a:lnTo>
                  <a:pt x="12183" y="31660"/>
                </a:lnTo>
                <a:lnTo>
                  <a:pt x="12183" y="31447"/>
                </a:lnTo>
                <a:lnTo>
                  <a:pt x="12183" y="31204"/>
                </a:lnTo>
                <a:lnTo>
                  <a:pt x="12183" y="30536"/>
                </a:lnTo>
                <a:lnTo>
                  <a:pt x="12183" y="30201"/>
                </a:lnTo>
                <a:lnTo>
                  <a:pt x="12183" y="29563"/>
                </a:lnTo>
                <a:lnTo>
                  <a:pt x="12183" y="29351"/>
                </a:lnTo>
                <a:cubicBezTo>
                  <a:pt x="12214" y="29351"/>
                  <a:pt x="12244" y="29351"/>
                  <a:pt x="12275" y="29320"/>
                </a:cubicBezTo>
                <a:close/>
                <a:moveTo>
                  <a:pt x="25066" y="31751"/>
                </a:moveTo>
                <a:lnTo>
                  <a:pt x="25187" y="31812"/>
                </a:lnTo>
                <a:lnTo>
                  <a:pt x="25400" y="31903"/>
                </a:lnTo>
                <a:cubicBezTo>
                  <a:pt x="25400" y="31933"/>
                  <a:pt x="25400" y="31964"/>
                  <a:pt x="25370" y="31994"/>
                </a:cubicBezTo>
                <a:lnTo>
                  <a:pt x="25309" y="31994"/>
                </a:lnTo>
                <a:lnTo>
                  <a:pt x="25096" y="31933"/>
                </a:lnTo>
                <a:cubicBezTo>
                  <a:pt x="25066" y="31872"/>
                  <a:pt x="25066" y="31812"/>
                  <a:pt x="25066" y="31751"/>
                </a:cubicBezTo>
                <a:close/>
                <a:moveTo>
                  <a:pt x="10786" y="31508"/>
                </a:moveTo>
                <a:lnTo>
                  <a:pt x="10786" y="31569"/>
                </a:lnTo>
                <a:lnTo>
                  <a:pt x="10695" y="32055"/>
                </a:lnTo>
                <a:lnTo>
                  <a:pt x="10695" y="32024"/>
                </a:lnTo>
                <a:cubicBezTo>
                  <a:pt x="10725" y="31842"/>
                  <a:pt x="10756" y="31690"/>
                  <a:pt x="10786" y="31508"/>
                </a:cubicBezTo>
                <a:close/>
                <a:moveTo>
                  <a:pt x="41017" y="31751"/>
                </a:moveTo>
                <a:lnTo>
                  <a:pt x="41017" y="31964"/>
                </a:lnTo>
                <a:cubicBezTo>
                  <a:pt x="41017" y="32003"/>
                  <a:pt x="41004" y="32056"/>
                  <a:pt x="40986" y="32113"/>
                </a:cubicBezTo>
                <a:lnTo>
                  <a:pt x="40986" y="32113"/>
                </a:lnTo>
                <a:lnTo>
                  <a:pt x="40986" y="31781"/>
                </a:lnTo>
                <a:lnTo>
                  <a:pt x="41017" y="31751"/>
                </a:lnTo>
                <a:close/>
                <a:moveTo>
                  <a:pt x="2886" y="31538"/>
                </a:moveTo>
                <a:lnTo>
                  <a:pt x="2886" y="31538"/>
                </a:lnTo>
                <a:cubicBezTo>
                  <a:pt x="2947" y="31569"/>
                  <a:pt x="2978" y="31599"/>
                  <a:pt x="3069" y="31629"/>
                </a:cubicBezTo>
                <a:cubicBezTo>
                  <a:pt x="3069" y="31751"/>
                  <a:pt x="3099" y="31872"/>
                  <a:pt x="3129" y="31994"/>
                </a:cubicBezTo>
                <a:lnTo>
                  <a:pt x="3129" y="32176"/>
                </a:lnTo>
                <a:cubicBezTo>
                  <a:pt x="3069" y="32085"/>
                  <a:pt x="3038" y="31994"/>
                  <a:pt x="3008" y="31903"/>
                </a:cubicBezTo>
                <a:cubicBezTo>
                  <a:pt x="2947" y="31781"/>
                  <a:pt x="2917" y="31660"/>
                  <a:pt x="2886" y="31538"/>
                </a:cubicBezTo>
                <a:close/>
                <a:moveTo>
                  <a:pt x="23759" y="31872"/>
                </a:moveTo>
                <a:lnTo>
                  <a:pt x="23942" y="31964"/>
                </a:lnTo>
                <a:cubicBezTo>
                  <a:pt x="23972" y="32024"/>
                  <a:pt x="23972" y="32085"/>
                  <a:pt x="24002" y="32116"/>
                </a:cubicBezTo>
                <a:cubicBezTo>
                  <a:pt x="24002" y="32146"/>
                  <a:pt x="24033" y="32146"/>
                  <a:pt x="24033" y="32176"/>
                </a:cubicBezTo>
                <a:cubicBezTo>
                  <a:pt x="23790" y="32146"/>
                  <a:pt x="23516" y="32116"/>
                  <a:pt x="23273" y="32116"/>
                </a:cubicBezTo>
                <a:cubicBezTo>
                  <a:pt x="23334" y="32085"/>
                  <a:pt x="23425" y="32055"/>
                  <a:pt x="23486" y="32024"/>
                </a:cubicBezTo>
                <a:cubicBezTo>
                  <a:pt x="23547" y="31994"/>
                  <a:pt x="23607" y="31964"/>
                  <a:pt x="23668" y="31903"/>
                </a:cubicBezTo>
                <a:lnTo>
                  <a:pt x="23699" y="31903"/>
                </a:lnTo>
                <a:lnTo>
                  <a:pt x="23759" y="31872"/>
                </a:lnTo>
                <a:close/>
                <a:moveTo>
                  <a:pt x="24762" y="32207"/>
                </a:moveTo>
                <a:cubicBezTo>
                  <a:pt x="24762" y="32237"/>
                  <a:pt x="24762" y="32237"/>
                  <a:pt x="24762" y="32267"/>
                </a:cubicBezTo>
                <a:lnTo>
                  <a:pt x="24678" y="32246"/>
                </a:lnTo>
                <a:lnTo>
                  <a:pt x="24678" y="32246"/>
                </a:lnTo>
                <a:cubicBezTo>
                  <a:pt x="24687" y="32234"/>
                  <a:pt x="24701" y="32228"/>
                  <a:pt x="24701" y="32207"/>
                </a:cubicBezTo>
                <a:close/>
                <a:moveTo>
                  <a:pt x="8841" y="31964"/>
                </a:moveTo>
                <a:lnTo>
                  <a:pt x="8902" y="32055"/>
                </a:lnTo>
                <a:cubicBezTo>
                  <a:pt x="8872" y="32176"/>
                  <a:pt x="8841" y="32298"/>
                  <a:pt x="8811" y="32419"/>
                </a:cubicBezTo>
                <a:lnTo>
                  <a:pt x="8811" y="32389"/>
                </a:lnTo>
                <a:cubicBezTo>
                  <a:pt x="8781" y="32267"/>
                  <a:pt x="8781" y="32116"/>
                  <a:pt x="8750" y="31994"/>
                </a:cubicBezTo>
                <a:lnTo>
                  <a:pt x="8750" y="31964"/>
                </a:lnTo>
                <a:close/>
                <a:moveTo>
                  <a:pt x="26239" y="32276"/>
                </a:moveTo>
                <a:cubicBezTo>
                  <a:pt x="26228" y="32314"/>
                  <a:pt x="26209" y="32351"/>
                  <a:pt x="26190" y="32389"/>
                </a:cubicBezTo>
                <a:cubicBezTo>
                  <a:pt x="26190" y="32389"/>
                  <a:pt x="26190" y="32419"/>
                  <a:pt x="26190" y="32419"/>
                </a:cubicBezTo>
                <a:cubicBezTo>
                  <a:pt x="26190" y="32389"/>
                  <a:pt x="26160" y="32359"/>
                  <a:pt x="26160" y="32328"/>
                </a:cubicBezTo>
                <a:cubicBezTo>
                  <a:pt x="26160" y="32328"/>
                  <a:pt x="26190" y="32328"/>
                  <a:pt x="26190" y="32298"/>
                </a:cubicBezTo>
                <a:cubicBezTo>
                  <a:pt x="26206" y="32298"/>
                  <a:pt x="26223" y="32289"/>
                  <a:pt x="26239" y="32276"/>
                </a:cubicBezTo>
                <a:close/>
                <a:moveTo>
                  <a:pt x="14006" y="30839"/>
                </a:moveTo>
                <a:lnTo>
                  <a:pt x="14006" y="31052"/>
                </a:lnTo>
                <a:cubicBezTo>
                  <a:pt x="14006" y="31143"/>
                  <a:pt x="14037" y="31326"/>
                  <a:pt x="14067" y="31447"/>
                </a:cubicBezTo>
                <a:lnTo>
                  <a:pt x="14067" y="31569"/>
                </a:lnTo>
                <a:lnTo>
                  <a:pt x="14006" y="31751"/>
                </a:lnTo>
                <a:cubicBezTo>
                  <a:pt x="13946" y="31781"/>
                  <a:pt x="13915" y="31842"/>
                  <a:pt x="13885" y="31903"/>
                </a:cubicBezTo>
                <a:cubicBezTo>
                  <a:pt x="13855" y="31994"/>
                  <a:pt x="13824" y="32085"/>
                  <a:pt x="13824" y="32146"/>
                </a:cubicBezTo>
                <a:cubicBezTo>
                  <a:pt x="13824" y="32207"/>
                  <a:pt x="13824" y="32237"/>
                  <a:pt x="13794" y="32267"/>
                </a:cubicBezTo>
                <a:lnTo>
                  <a:pt x="13733" y="32480"/>
                </a:lnTo>
                <a:lnTo>
                  <a:pt x="13733" y="32419"/>
                </a:lnTo>
                <a:cubicBezTo>
                  <a:pt x="13763" y="32207"/>
                  <a:pt x="13824" y="31994"/>
                  <a:pt x="13855" y="31751"/>
                </a:cubicBezTo>
                <a:lnTo>
                  <a:pt x="13855" y="31721"/>
                </a:lnTo>
                <a:cubicBezTo>
                  <a:pt x="13885" y="31569"/>
                  <a:pt x="13915" y="31417"/>
                  <a:pt x="13946" y="31234"/>
                </a:cubicBezTo>
                <a:cubicBezTo>
                  <a:pt x="13976" y="31083"/>
                  <a:pt x="14006" y="30961"/>
                  <a:pt x="14006" y="30839"/>
                </a:cubicBezTo>
                <a:close/>
                <a:moveTo>
                  <a:pt x="20782" y="32298"/>
                </a:moveTo>
                <a:lnTo>
                  <a:pt x="20782" y="32328"/>
                </a:lnTo>
                <a:cubicBezTo>
                  <a:pt x="20812" y="32389"/>
                  <a:pt x="20843" y="32419"/>
                  <a:pt x="20873" y="32450"/>
                </a:cubicBezTo>
                <a:lnTo>
                  <a:pt x="20751" y="32480"/>
                </a:lnTo>
                <a:lnTo>
                  <a:pt x="20508" y="32541"/>
                </a:lnTo>
                <a:lnTo>
                  <a:pt x="20782" y="32298"/>
                </a:lnTo>
                <a:close/>
                <a:moveTo>
                  <a:pt x="31385" y="30262"/>
                </a:moveTo>
                <a:cubicBezTo>
                  <a:pt x="31385" y="30293"/>
                  <a:pt x="31416" y="30323"/>
                  <a:pt x="31416" y="30353"/>
                </a:cubicBezTo>
                <a:cubicBezTo>
                  <a:pt x="31477" y="30505"/>
                  <a:pt x="31507" y="30657"/>
                  <a:pt x="31537" y="30809"/>
                </a:cubicBezTo>
                <a:lnTo>
                  <a:pt x="31537" y="30870"/>
                </a:lnTo>
                <a:cubicBezTo>
                  <a:pt x="31537" y="30931"/>
                  <a:pt x="31568" y="31022"/>
                  <a:pt x="31568" y="31083"/>
                </a:cubicBezTo>
                <a:lnTo>
                  <a:pt x="31598" y="31295"/>
                </a:lnTo>
                <a:cubicBezTo>
                  <a:pt x="31598" y="31508"/>
                  <a:pt x="31628" y="31690"/>
                  <a:pt x="31628" y="31903"/>
                </a:cubicBezTo>
                <a:cubicBezTo>
                  <a:pt x="31659" y="32116"/>
                  <a:pt x="31628" y="32237"/>
                  <a:pt x="31628" y="32389"/>
                </a:cubicBezTo>
                <a:lnTo>
                  <a:pt x="31628" y="32571"/>
                </a:lnTo>
                <a:cubicBezTo>
                  <a:pt x="31598" y="32359"/>
                  <a:pt x="31537" y="32146"/>
                  <a:pt x="31477" y="31933"/>
                </a:cubicBezTo>
                <a:lnTo>
                  <a:pt x="31446" y="31933"/>
                </a:lnTo>
                <a:cubicBezTo>
                  <a:pt x="31446" y="31903"/>
                  <a:pt x="31416" y="31872"/>
                  <a:pt x="31385" y="31842"/>
                </a:cubicBezTo>
                <a:lnTo>
                  <a:pt x="31385" y="31660"/>
                </a:lnTo>
                <a:cubicBezTo>
                  <a:pt x="31416" y="31569"/>
                  <a:pt x="31325" y="31477"/>
                  <a:pt x="31233" y="31477"/>
                </a:cubicBezTo>
                <a:lnTo>
                  <a:pt x="31203" y="31477"/>
                </a:lnTo>
                <a:lnTo>
                  <a:pt x="31173" y="31326"/>
                </a:lnTo>
                <a:lnTo>
                  <a:pt x="31142" y="31204"/>
                </a:lnTo>
                <a:cubicBezTo>
                  <a:pt x="31173" y="31083"/>
                  <a:pt x="31203" y="30931"/>
                  <a:pt x="31233" y="30809"/>
                </a:cubicBezTo>
                <a:cubicBezTo>
                  <a:pt x="31264" y="30627"/>
                  <a:pt x="31325" y="30444"/>
                  <a:pt x="31385" y="30262"/>
                </a:cubicBezTo>
                <a:close/>
                <a:moveTo>
                  <a:pt x="13277" y="32146"/>
                </a:moveTo>
                <a:cubicBezTo>
                  <a:pt x="13308" y="32237"/>
                  <a:pt x="13338" y="32359"/>
                  <a:pt x="13368" y="32450"/>
                </a:cubicBezTo>
                <a:lnTo>
                  <a:pt x="13368" y="32480"/>
                </a:lnTo>
                <a:cubicBezTo>
                  <a:pt x="13368" y="32511"/>
                  <a:pt x="13368" y="32571"/>
                  <a:pt x="13338" y="32602"/>
                </a:cubicBezTo>
                <a:lnTo>
                  <a:pt x="13186" y="32602"/>
                </a:lnTo>
                <a:cubicBezTo>
                  <a:pt x="13217" y="32450"/>
                  <a:pt x="13277" y="32298"/>
                  <a:pt x="13277" y="32146"/>
                </a:cubicBezTo>
                <a:close/>
                <a:moveTo>
                  <a:pt x="25765" y="32389"/>
                </a:moveTo>
                <a:cubicBezTo>
                  <a:pt x="25795" y="32480"/>
                  <a:pt x="25825" y="32541"/>
                  <a:pt x="25886" y="32602"/>
                </a:cubicBezTo>
                <a:lnTo>
                  <a:pt x="25734" y="32541"/>
                </a:lnTo>
                <a:lnTo>
                  <a:pt x="25613" y="32511"/>
                </a:lnTo>
                <a:lnTo>
                  <a:pt x="25643" y="32389"/>
                </a:lnTo>
                <a:close/>
                <a:moveTo>
                  <a:pt x="5469" y="32298"/>
                </a:moveTo>
                <a:lnTo>
                  <a:pt x="5469" y="32632"/>
                </a:lnTo>
                <a:cubicBezTo>
                  <a:pt x="5441" y="32521"/>
                  <a:pt x="5439" y="32435"/>
                  <a:pt x="5415" y="32351"/>
                </a:cubicBezTo>
                <a:lnTo>
                  <a:pt x="5415" y="32351"/>
                </a:lnTo>
                <a:lnTo>
                  <a:pt x="5469" y="32298"/>
                </a:lnTo>
                <a:close/>
                <a:moveTo>
                  <a:pt x="14948" y="31872"/>
                </a:moveTo>
                <a:lnTo>
                  <a:pt x="14948" y="32055"/>
                </a:lnTo>
                <a:lnTo>
                  <a:pt x="14948" y="32207"/>
                </a:lnTo>
                <a:cubicBezTo>
                  <a:pt x="14857" y="32359"/>
                  <a:pt x="14796" y="32511"/>
                  <a:pt x="14705" y="32632"/>
                </a:cubicBezTo>
                <a:cubicBezTo>
                  <a:pt x="14766" y="32389"/>
                  <a:pt x="14857" y="32116"/>
                  <a:pt x="14948" y="31872"/>
                </a:cubicBezTo>
                <a:close/>
                <a:moveTo>
                  <a:pt x="19080" y="30596"/>
                </a:moveTo>
                <a:cubicBezTo>
                  <a:pt x="19080" y="30657"/>
                  <a:pt x="19080" y="30688"/>
                  <a:pt x="19111" y="30748"/>
                </a:cubicBezTo>
                <a:cubicBezTo>
                  <a:pt x="19111" y="30961"/>
                  <a:pt x="19111" y="31204"/>
                  <a:pt x="19111" y="31417"/>
                </a:cubicBezTo>
                <a:cubicBezTo>
                  <a:pt x="19111" y="31538"/>
                  <a:pt x="19111" y="31629"/>
                  <a:pt x="19080" y="31721"/>
                </a:cubicBezTo>
                <a:cubicBezTo>
                  <a:pt x="19050" y="31781"/>
                  <a:pt x="19050" y="31872"/>
                  <a:pt x="19020" y="31933"/>
                </a:cubicBezTo>
                <a:cubicBezTo>
                  <a:pt x="18964" y="32157"/>
                  <a:pt x="18882" y="32408"/>
                  <a:pt x="18798" y="32636"/>
                </a:cubicBezTo>
                <a:lnTo>
                  <a:pt x="18798" y="32636"/>
                </a:lnTo>
                <a:lnTo>
                  <a:pt x="18837" y="32359"/>
                </a:lnTo>
                <a:lnTo>
                  <a:pt x="18837" y="32267"/>
                </a:lnTo>
                <a:cubicBezTo>
                  <a:pt x="18868" y="32267"/>
                  <a:pt x="18868" y="32207"/>
                  <a:pt x="18898" y="32176"/>
                </a:cubicBezTo>
                <a:cubicBezTo>
                  <a:pt x="18928" y="32055"/>
                  <a:pt x="18928" y="31933"/>
                  <a:pt x="18959" y="31812"/>
                </a:cubicBezTo>
                <a:cubicBezTo>
                  <a:pt x="18959" y="31721"/>
                  <a:pt x="18959" y="31629"/>
                  <a:pt x="18989" y="31538"/>
                </a:cubicBezTo>
                <a:cubicBezTo>
                  <a:pt x="18989" y="31417"/>
                  <a:pt x="19020" y="31265"/>
                  <a:pt x="19020" y="31113"/>
                </a:cubicBezTo>
                <a:lnTo>
                  <a:pt x="19080" y="30596"/>
                </a:lnTo>
                <a:close/>
                <a:moveTo>
                  <a:pt x="28742" y="30201"/>
                </a:moveTo>
                <a:cubicBezTo>
                  <a:pt x="28742" y="30201"/>
                  <a:pt x="28742" y="30232"/>
                  <a:pt x="28742" y="30262"/>
                </a:cubicBezTo>
                <a:cubicBezTo>
                  <a:pt x="28742" y="30414"/>
                  <a:pt x="28772" y="30596"/>
                  <a:pt x="28772" y="30748"/>
                </a:cubicBezTo>
                <a:lnTo>
                  <a:pt x="28803" y="31113"/>
                </a:lnTo>
                <a:cubicBezTo>
                  <a:pt x="28803" y="31174"/>
                  <a:pt x="28803" y="31234"/>
                  <a:pt x="28833" y="31295"/>
                </a:cubicBezTo>
                <a:cubicBezTo>
                  <a:pt x="28833" y="31386"/>
                  <a:pt x="28864" y="31447"/>
                  <a:pt x="28864" y="31508"/>
                </a:cubicBezTo>
                <a:cubicBezTo>
                  <a:pt x="28894" y="31569"/>
                  <a:pt x="28894" y="31599"/>
                  <a:pt x="28924" y="31629"/>
                </a:cubicBezTo>
                <a:lnTo>
                  <a:pt x="28924" y="31842"/>
                </a:lnTo>
                <a:lnTo>
                  <a:pt x="28924" y="32207"/>
                </a:lnTo>
                <a:lnTo>
                  <a:pt x="28924" y="32602"/>
                </a:lnTo>
                <a:lnTo>
                  <a:pt x="28924" y="32754"/>
                </a:lnTo>
                <a:lnTo>
                  <a:pt x="28529" y="32511"/>
                </a:lnTo>
                <a:cubicBezTo>
                  <a:pt x="28529" y="32419"/>
                  <a:pt x="28529" y="32328"/>
                  <a:pt x="28529" y="32237"/>
                </a:cubicBezTo>
                <a:cubicBezTo>
                  <a:pt x="28529" y="32055"/>
                  <a:pt x="28529" y="31903"/>
                  <a:pt x="28560" y="31751"/>
                </a:cubicBezTo>
                <a:cubicBezTo>
                  <a:pt x="28590" y="31295"/>
                  <a:pt x="28621" y="30839"/>
                  <a:pt x="28681" y="30384"/>
                </a:cubicBezTo>
                <a:cubicBezTo>
                  <a:pt x="28681" y="30323"/>
                  <a:pt x="28712" y="30262"/>
                  <a:pt x="28742" y="30201"/>
                </a:cubicBezTo>
                <a:close/>
                <a:moveTo>
                  <a:pt x="40561" y="31903"/>
                </a:moveTo>
                <a:lnTo>
                  <a:pt x="40561" y="32116"/>
                </a:lnTo>
                <a:lnTo>
                  <a:pt x="40561" y="32541"/>
                </a:lnTo>
                <a:lnTo>
                  <a:pt x="40561" y="32754"/>
                </a:lnTo>
                <a:lnTo>
                  <a:pt x="40500" y="32723"/>
                </a:lnTo>
                <a:lnTo>
                  <a:pt x="40500" y="32571"/>
                </a:lnTo>
                <a:cubicBezTo>
                  <a:pt x="40500" y="32541"/>
                  <a:pt x="40500" y="32389"/>
                  <a:pt x="40531" y="32298"/>
                </a:cubicBezTo>
                <a:lnTo>
                  <a:pt x="40561" y="31903"/>
                </a:lnTo>
                <a:close/>
                <a:moveTo>
                  <a:pt x="6836" y="30779"/>
                </a:moveTo>
                <a:lnTo>
                  <a:pt x="6836" y="30809"/>
                </a:lnTo>
                <a:lnTo>
                  <a:pt x="6867" y="30870"/>
                </a:lnTo>
                <a:cubicBezTo>
                  <a:pt x="6927" y="31052"/>
                  <a:pt x="6988" y="31204"/>
                  <a:pt x="6988" y="31386"/>
                </a:cubicBezTo>
                <a:cubicBezTo>
                  <a:pt x="7049" y="31569"/>
                  <a:pt x="7049" y="31751"/>
                  <a:pt x="7079" y="31964"/>
                </a:cubicBezTo>
                <a:cubicBezTo>
                  <a:pt x="7079" y="32055"/>
                  <a:pt x="7079" y="32176"/>
                  <a:pt x="7110" y="32267"/>
                </a:cubicBezTo>
                <a:lnTo>
                  <a:pt x="7110" y="32328"/>
                </a:lnTo>
                <a:lnTo>
                  <a:pt x="7110" y="32541"/>
                </a:lnTo>
                <a:lnTo>
                  <a:pt x="7110" y="32754"/>
                </a:lnTo>
                <a:lnTo>
                  <a:pt x="7079" y="32814"/>
                </a:lnTo>
                <a:cubicBezTo>
                  <a:pt x="7079" y="32784"/>
                  <a:pt x="7079" y="32723"/>
                  <a:pt x="7049" y="32662"/>
                </a:cubicBezTo>
                <a:cubicBezTo>
                  <a:pt x="7049" y="32632"/>
                  <a:pt x="7018" y="32571"/>
                  <a:pt x="7018" y="32511"/>
                </a:cubicBezTo>
                <a:cubicBezTo>
                  <a:pt x="7018" y="32450"/>
                  <a:pt x="6988" y="32389"/>
                  <a:pt x="6988" y="32328"/>
                </a:cubicBezTo>
                <a:cubicBezTo>
                  <a:pt x="6958" y="32146"/>
                  <a:pt x="6927" y="31994"/>
                  <a:pt x="6897" y="31812"/>
                </a:cubicBezTo>
                <a:cubicBezTo>
                  <a:pt x="6867" y="31569"/>
                  <a:pt x="6836" y="31326"/>
                  <a:pt x="6806" y="31052"/>
                </a:cubicBezTo>
                <a:lnTo>
                  <a:pt x="6806" y="30961"/>
                </a:lnTo>
                <a:cubicBezTo>
                  <a:pt x="6806" y="30900"/>
                  <a:pt x="6836" y="30839"/>
                  <a:pt x="6836" y="30779"/>
                </a:cubicBezTo>
                <a:close/>
                <a:moveTo>
                  <a:pt x="19445" y="32662"/>
                </a:moveTo>
                <a:cubicBezTo>
                  <a:pt x="19445" y="32693"/>
                  <a:pt x="19475" y="32723"/>
                  <a:pt x="19475" y="32723"/>
                </a:cubicBezTo>
                <a:lnTo>
                  <a:pt x="19506" y="32754"/>
                </a:lnTo>
                <a:lnTo>
                  <a:pt x="19263" y="32814"/>
                </a:lnTo>
                <a:lnTo>
                  <a:pt x="19323" y="32754"/>
                </a:lnTo>
                <a:lnTo>
                  <a:pt x="19445" y="32662"/>
                </a:lnTo>
                <a:close/>
                <a:moveTo>
                  <a:pt x="4041" y="30657"/>
                </a:moveTo>
                <a:cubicBezTo>
                  <a:pt x="4011" y="30748"/>
                  <a:pt x="4041" y="30809"/>
                  <a:pt x="4041" y="30900"/>
                </a:cubicBezTo>
                <a:cubicBezTo>
                  <a:pt x="4041" y="31022"/>
                  <a:pt x="4071" y="31143"/>
                  <a:pt x="4071" y="31234"/>
                </a:cubicBezTo>
                <a:cubicBezTo>
                  <a:pt x="4071" y="31356"/>
                  <a:pt x="4071" y="31386"/>
                  <a:pt x="4071" y="31447"/>
                </a:cubicBezTo>
                <a:cubicBezTo>
                  <a:pt x="4011" y="31599"/>
                  <a:pt x="3980" y="31721"/>
                  <a:pt x="3980" y="31872"/>
                </a:cubicBezTo>
                <a:cubicBezTo>
                  <a:pt x="3980" y="31964"/>
                  <a:pt x="3980" y="32055"/>
                  <a:pt x="3980" y="32116"/>
                </a:cubicBezTo>
                <a:cubicBezTo>
                  <a:pt x="3950" y="32207"/>
                  <a:pt x="3980" y="32267"/>
                  <a:pt x="3980" y="32359"/>
                </a:cubicBezTo>
                <a:lnTo>
                  <a:pt x="3980" y="32662"/>
                </a:lnTo>
                <a:lnTo>
                  <a:pt x="3950" y="32723"/>
                </a:lnTo>
                <a:lnTo>
                  <a:pt x="3919" y="32784"/>
                </a:lnTo>
                <a:cubicBezTo>
                  <a:pt x="3889" y="32784"/>
                  <a:pt x="3859" y="32814"/>
                  <a:pt x="3828" y="32814"/>
                </a:cubicBezTo>
                <a:lnTo>
                  <a:pt x="3737" y="32845"/>
                </a:lnTo>
                <a:lnTo>
                  <a:pt x="3767" y="32814"/>
                </a:lnTo>
                <a:cubicBezTo>
                  <a:pt x="3798" y="32784"/>
                  <a:pt x="3798" y="32754"/>
                  <a:pt x="3828" y="32723"/>
                </a:cubicBezTo>
                <a:cubicBezTo>
                  <a:pt x="3828" y="32662"/>
                  <a:pt x="3828" y="32602"/>
                  <a:pt x="3828" y="32541"/>
                </a:cubicBezTo>
                <a:lnTo>
                  <a:pt x="3828" y="32267"/>
                </a:lnTo>
                <a:lnTo>
                  <a:pt x="3828" y="31842"/>
                </a:lnTo>
                <a:lnTo>
                  <a:pt x="3828" y="31083"/>
                </a:lnTo>
                <a:lnTo>
                  <a:pt x="3919" y="30900"/>
                </a:lnTo>
                <a:cubicBezTo>
                  <a:pt x="3950" y="30839"/>
                  <a:pt x="3980" y="30748"/>
                  <a:pt x="4041" y="30657"/>
                </a:cubicBezTo>
                <a:close/>
                <a:moveTo>
                  <a:pt x="28134" y="32693"/>
                </a:moveTo>
                <a:lnTo>
                  <a:pt x="28165" y="32723"/>
                </a:lnTo>
                <a:lnTo>
                  <a:pt x="28165" y="32845"/>
                </a:lnTo>
                <a:lnTo>
                  <a:pt x="28134" y="32814"/>
                </a:lnTo>
                <a:lnTo>
                  <a:pt x="28134" y="32693"/>
                </a:lnTo>
                <a:close/>
                <a:moveTo>
                  <a:pt x="29471" y="31599"/>
                </a:moveTo>
                <a:lnTo>
                  <a:pt x="29471" y="32055"/>
                </a:lnTo>
                <a:lnTo>
                  <a:pt x="29471" y="32419"/>
                </a:lnTo>
                <a:lnTo>
                  <a:pt x="29471" y="32875"/>
                </a:lnTo>
                <a:lnTo>
                  <a:pt x="29471" y="32905"/>
                </a:lnTo>
                <a:lnTo>
                  <a:pt x="29441" y="32905"/>
                </a:lnTo>
                <a:lnTo>
                  <a:pt x="29441" y="32693"/>
                </a:lnTo>
                <a:lnTo>
                  <a:pt x="29441" y="31994"/>
                </a:lnTo>
                <a:cubicBezTo>
                  <a:pt x="29441" y="31872"/>
                  <a:pt x="29441" y="31721"/>
                  <a:pt x="29471" y="31599"/>
                </a:cubicBezTo>
                <a:close/>
                <a:moveTo>
                  <a:pt x="26828" y="29958"/>
                </a:moveTo>
                <a:lnTo>
                  <a:pt x="26828" y="30141"/>
                </a:lnTo>
                <a:lnTo>
                  <a:pt x="26889" y="30688"/>
                </a:lnTo>
                <a:cubicBezTo>
                  <a:pt x="26889" y="30870"/>
                  <a:pt x="26950" y="31052"/>
                  <a:pt x="26950" y="31204"/>
                </a:cubicBezTo>
                <a:cubicBezTo>
                  <a:pt x="26980" y="31386"/>
                  <a:pt x="27010" y="31538"/>
                  <a:pt x="27010" y="31690"/>
                </a:cubicBezTo>
                <a:cubicBezTo>
                  <a:pt x="27010" y="31751"/>
                  <a:pt x="27041" y="31842"/>
                  <a:pt x="27041" y="31903"/>
                </a:cubicBezTo>
                <a:cubicBezTo>
                  <a:pt x="27071" y="31964"/>
                  <a:pt x="27041" y="32055"/>
                  <a:pt x="27041" y="32116"/>
                </a:cubicBezTo>
                <a:cubicBezTo>
                  <a:pt x="27041" y="32298"/>
                  <a:pt x="27010" y="32480"/>
                  <a:pt x="26980" y="32662"/>
                </a:cubicBezTo>
                <a:cubicBezTo>
                  <a:pt x="26980" y="32784"/>
                  <a:pt x="26950" y="32905"/>
                  <a:pt x="26919" y="32997"/>
                </a:cubicBezTo>
                <a:lnTo>
                  <a:pt x="26889" y="32997"/>
                </a:lnTo>
                <a:cubicBezTo>
                  <a:pt x="26889" y="32936"/>
                  <a:pt x="26858" y="32875"/>
                  <a:pt x="26828" y="32814"/>
                </a:cubicBezTo>
                <a:lnTo>
                  <a:pt x="26798" y="32602"/>
                </a:lnTo>
                <a:cubicBezTo>
                  <a:pt x="26798" y="32389"/>
                  <a:pt x="26767" y="32207"/>
                  <a:pt x="26737" y="32024"/>
                </a:cubicBezTo>
                <a:lnTo>
                  <a:pt x="26737" y="31721"/>
                </a:lnTo>
                <a:lnTo>
                  <a:pt x="26737" y="31538"/>
                </a:lnTo>
                <a:cubicBezTo>
                  <a:pt x="26737" y="31417"/>
                  <a:pt x="26767" y="31265"/>
                  <a:pt x="26767" y="31113"/>
                </a:cubicBezTo>
                <a:lnTo>
                  <a:pt x="26767" y="30748"/>
                </a:lnTo>
                <a:cubicBezTo>
                  <a:pt x="26767" y="30657"/>
                  <a:pt x="26767" y="30536"/>
                  <a:pt x="26798" y="30414"/>
                </a:cubicBezTo>
                <a:cubicBezTo>
                  <a:pt x="26798" y="30293"/>
                  <a:pt x="26828" y="30110"/>
                  <a:pt x="26828" y="29958"/>
                </a:cubicBezTo>
                <a:close/>
                <a:moveTo>
                  <a:pt x="5925" y="30049"/>
                </a:moveTo>
                <a:cubicBezTo>
                  <a:pt x="5925" y="30080"/>
                  <a:pt x="5925" y="30110"/>
                  <a:pt x="5925" y="30110"/>
                </a:cubicBezTo>
                <a:cubicBezTo>
                  <a:pt x="5985" y="30232"/>
                  <a:pt x="5985" y="30353"/>
                  <a:pt x="6016" y="30475"/>
                </a:cubicBezTo>
                <a:lnTo>
                  <a:pt x="6016" y="30688"/>
                </a:lnTo>
                <a:cubicBezTo>
                  <a:pt x="6046" y="31052"/>
                  <a:pt x="6046" y="31386"/>
                  <a:pt x="6077" y="31751"/>
                </a:cubicBezTo>
                <a:lnTo>
                  <a:pt x="6077" y="31781"/>
                </a:lnTo>
                <a:lnTo>
                  <a:pt x="6016" y="32176"/>
                </a:lnTo>
                <a:cubicBezTo>
                  <a:pt x="5985" y="32419"/>
                  <a:pt x="5925" y="32662"/>
                  <a:pt x="5864" y="32875"/>
                </a:cubicBezTo>
                <a:lnTo>
                  <a:pt x="5822" y="33023"/>
                </a:lnTo>
                <a:lnTo>
                  <a:pt x="5822" y="33023"/>
                </a:lnTo>
                <a:cubicBezTo>
                  <a:pt x="5818" y="33014"/>
                  <a:pt x="5812" y="33005"/>
                  <a:pt x="5803" y="32997"/>
                </a:cubicBezTo>
                <a:lnTo>
                  <a:pt x="5803" y="32997"/>
                </a:lnTo>
                <a:cubicBezTo>
                  <a:pt x="5803" y="32583"/>
                  <a:pt x="5804" y="32197"/>
                  <a:pt x="5833" y="31781"/>
                </a:cubicBezTo>
                <a:lnTo>
                  <a:pt x="5833" y="30809"/>
                </a:lnTo>
                <a:lnTo>
                  <a:pt x="5833" y="30596"/>
                </a:lnTo>
                <a:cubicBezTo>
                  <a:pt x="5833" y="30596"/>
                  <a:pt x="5833" y="30566"/>
                  <a:pt x="5833" y="30566"/>
                </a:cubicBezTo>
                <a:cubicBezTo>
                  <a:pt x="5833" y="30384"/>
                  <a:pt x="5864" y="30232"/>
                  <a:pt x="5864" y="30049"/>
                </a:cubicBezTo>
                <a:close/>
                <a:moveTo>
                  <a:pt x="6593" y="32328"/>
                </a:moveTo>
                <a:cubicBezTo>
                  <a:pt x="6593" y="32419"/>
                  <a:pt x="6623" y="32511"/>
                  <a:pt x="6623" y="32602"/>
                </a:cubicBezTo>
                <a:lnTo>
                  <a:pt x="6654" y="32602"/>
                </a:lnTo>
                <a:lnTo>
                  <a:pt x="6715" y="33027"/>
                </a:lnTo>
                <a:cubicBezTo>
                  <a:pt x="6684" y="32966"/>
                  <a:pt x="6654" y="32905"/>
                  <a:pt x="6593" y="32845"/>
                </a:cubicBezTo>
                <a:lnTo>
                  <a:pt x="6593" y="32511"/>
                </a:lnTo>
                <a:lnTo>
                  <a:pt x="6593" y="32328"/>
                </a:lnTo>
                <a:close/>
                <a:moveTo>
                  <a:pt x="29866" y="29715"/>
                </a:moveTo>
                <a:lnTo>
                  <a:pt x="29866" y="29928"/>
                </a:lnTo>
                <a:cubicBezTo>
                  <a:pt x="29866" y="30019"/>
                  <a:pt x="29866" y="30110"/>
                  <a:pt x="29866" y="30201"/>
                </a:cubicBezTo>
                <a:cubicBezTo>
                  <a:pt x="29927" y="30566"/>
                  <a:pt x="29957" y="30961"/>
                  <a:pt x="29988" y="31326"/>
                </a:cubicBezTo>
                <a:lnTo>
                  <a:pt x="29988" y="31508"/>
                </a:lnTo>
                <a:cubicBezTo>
                  <a:pt x="29988" y="31690"/>
                  <a:pt x="29988" y="31842"/>
                  <a:pt x="29957" y="32024"/>
                </a:cubicBezTo>
                <a:cubicBezTo>
                  <a:pt x="29927" y="32176"/>
                  <a:pt x="29957" y="32328"/>
                  <a:pt x="29957" y="32511"/>
                </a:cubicBezTo>
                <a:lnTo>
                  <a:pt x="29957" y="32966"/>
                </a:lnTo>
                <a:lnTo>
                  <a:pt x="29957" y="33118"/>
                </a:lnTo>
                <a:lnTo>
                  <a:pt x="29836" y="33027"/>
                </a:lnTo>
                <a:lnTo>
                  <a:pt x="29836" y="32905"/>
                </a:lnTo>
                <a:lnTo>
                  <a:pt x="29836" y="32389"/>
                </a:lnTo>
                <a:cubicBezTo>
                  <a:pt x="29836" y="32237"/>
                  <a:pt x="29866" y="31994"/>
                  <a:pt x="29866" y="31781"/>
                </a:cubicBezTo>
                <a:lnTo>
                  <a:pt x="29866" y="31781"/>
                </a:lnTo>
                <a:lnTo>
                  <a:pt x="29836" y="31812"/>
                </a:lnTo>
                <a:cubicBezTo>
                  <a:pt x="29836" y="31569"/>
                  <a:pt x="29836" y="31356"/>
                  <a:pt x="29806" y="31143"/>
                </a:cubicBezTo>
                <a:cubicBezTo>
                  <a:pt x="29775" y="30931"/>
                  <a:pt x="29714" y="30688"/>
                  <a:pt x="29654" y="30475"/>
                </a:cubicBezTo>
                <a:cubicBezTo>
                  <a:pt x="29654" y="30353"/>
                  <a:pt x="29684" y="30262"/>
                  <a:pt x="29714" y="30141"/>
                </a:cubicBezTo>
                <a:cubicBezTo>
                  <a:pt x="29745" y="30019"/>
                  <a:pt x="29806" y="29867"/>
                  <a:pt x="29866" y="29715"/>
                </a:cubicBezTo>
                <a:close/>
                <a:moveTo>
                  <a:pt x="11971" y="32905"/>
                </a:moveTo>
                <a:cubicBezTo>
                  <a:pt x="11971" y="32997"/>
                  <a:pt x="12001" y="33057"/>
                  <a:pt x="12032" y="33149"/>
                </a:cubicBezTo>
                <a:lnTo>
                  <a:pt x="12001" y="33149"/>
                </a:lnTo>
                <a:cubicBezTo>
                  <a:pt x="11971" y="33057"/>
                  <a:pt x="11971" y="32997"/>
                  <a:pt x="11971" y="32936"/>
                </a:cubicBezTo>
                <a:lnTo>
                  <a:pt x="11971" y="32905"/>
                </a:lnTo>
                <a:close/>
                <a:moveTo>
                  <a:pt x="9996" y="31781"/>
                </a:moveTo>
                <a:cubicBezTo>
                  <a:pt x="10026" y="31872"/>
                  <a:pt x="10026" y="31964"/>
                  <a:pt x="10057" y="32055"/>
                </a:cubicBezTo>
                <a:cubicBezTo>
                  <a:pt x="10087" y="32146"/>
                  <a:pt x="10117" y="32207"/>
                  <a:pt x="10148" y="32298"/>
                </a:cubicBezTo>
                <a:cubicBezTo>
                  <a:pt x="10178" y="32359"/>
                  <a:pt x="10239" y="32419"/>
                  <a:pt x="10330" y="32419"/>
                </a:cubicBezTo>
                <a:lnTo>
                  <a:pt x="10330" y="32541"/>
                </a:lnTo>
                <a:lnTo>
                  <a:pt x="10330" y="32693"/>
                </a:lnTo>
                <a:lnTo>
                  <a:pt x="10330" y="32814"/>
                </a:lnTo>
                <a:cubicBezTo>
                  <a:pt x="10300" y="32875"/>
                  <a:pt x="10269" y="32936"/>
                  <a:pt x="10269" y="32997"/>
                </a:cubicBezTo>
                <a:lnTo>
                  <a:pt x="10239" y="33088"/>
                </a:lnTo>
                <a:lnTo>
                  <a:pt x="10148" y="33088"/>
                </a:lnTo>
                <a:cubicBezTo>
                  <a:pt x="10117" y="33118"/>
                  <a:pt x="10117" y="33118"/>
                  <a:pt x="10087" y="33118"/>
                </a:cubicBezTo>
                <a:cubicBezTo>
                  <a:pt x="10057" y="33149"/>
                  <a:pt x="10026" y="33149"/>
                  <a:pt x="9996" y="33179"/>
                </a:cubicBezTo>
                <a:cubicBezTo>
                  <a:pt x="9996" y="33179"/>
                  <a:pt x="9996" y="33209"/>
                  <a:pt x="9966" y="33270"/>
                </a:cubicBezTo>
                <a:lnTo>
                  <a:pt x="9966" y="33209"/>
                </a:lnTo>
                <a:lnTo>
                  <a:pt x="9966" y="32997"/>
                </a:lnTo>
                <a:lnTo>
                  <a:pt x="9996" y="32541"/>
                </a:lnTo>
                <a:lnTo>
                  <a:pt x="9996" y="32298"/>
                </a:lnTo>
                <a:lnTo>
                  <a:pt x="9996" y="31781"/>
                </a:lnTo>
                <a:close/>
                <a:moveTo>
                  <a:pt x="14158" y="32875"/>
                </a:moveTo>
                <a:cubicBezTo>
                  <a:pt x="14158" y="32966"/>
                  <a:pt x="14158" y="33057"/>
                  <a:pt x="14189" y="33149"/>
                </a:cubicBezTo>
                <a:cubicBezTo>
                  <a:pt x="14189" y="33149"/>
                  <a:pt x="14189" y="33179"/>
                  <a:pt x="14189" y="33209"/>
                </a:cubicBezTo>
                <a:cubicBezTo>
                  <a:pt x="14158" y="33240"/>
                  <a:pt x="14128" y="33270"/>
                  <a:pt x="14067" y="33300"/>
                </a:cubicBezTo>
                <a:cubicBezTo>
                  <a:pt x="14037" y="33331"/>
                  <a:pt x="14006" y="33331"/>
                  <a:pt x="13976" y="33361"/>
                </a:cubicBezTo>
                <a:lnTo>
                  <a:pt x="13946" y="33361"/>
                </a:lnTo>
                <a:cubicBezTo>
                  <a:pt x="13946" y="33300"/>
                  <a:pt x="13976" y="33270"/>
                  <a:pt x="13976" y="33209"/>
                </a:cubicBezTo>
                <a:cubicBezTo>
                  <a:pt x="14006" y="33209"/>
                  <a:pt x="14006" y="33209"/>
                  <a:pt x="14037" y="33179"/>
                </a:cubicBezTo>
                <a:cubicBezTo>
                  <a:pt x="14067" y="33149"/>
                  <a:pt x="14067" y="33149"/>
                  <a:pt x="14098" y="33118"/>
                </a:cubicBezTo>
                <a:cubicBezTo>
                  <a:pt x="14098" y="33088"/>
                  <a:pt x="14128" y="33027"/>
                  <a:pt x="14128" y="32997"/>
                </a:cubicBezTo>
                <a:cubicBezTo>
                  <a:pt x="14128" y="32966"/>
                  <a:pt x="14158" y="32905"/>
                  <a:pt x="14158" y="32875"/>
                </a:cubicBezTo>
                <a:close/>
                <a:moveTo>
                  <a:pt x="30504" y="30596"/>
                </a:moveTo>
                <a:lnTo>
                  <a:pt x="30504" y="30809"/>
                </a:lnTo>
                <a:cubicBezTo>
                  <a:pt x="30535" y="31083"/>
                  <a:pt x="30535" y="31326"/>
                  <a:pt x="30535" y="31569"/>
                </a:cubicBezTo>
                <a:cubicBezTo>
                  <a:pt x="30504" y="31690"/>
                  <a:pt x="30504" y="31812"/>
                  <a:pt x="30504" y="31964"/>
                </a:cubicBezTo>
                <a:lnTo>
                  <a:pt x="30504" y="32267"/>
                </a:lnTo>
                <a:lnTo>
                  <a:pt x="30504" y="32419"/>
                </a:lnTo>
                <a:lnTo>
                  <a:pt x="30444" y="32905"/>
                </a:lnTo>
                <a:cubicBezTo>
                  <a:pt x="30444" y="33057"/>
                  <a:pt x="30413" y="33209"/>
                  <a:pt x="30413" y="33361"/>
                </a:cubicBezTo>
                <a:lnTo>
                  <a:pt x="30352" y="33331"/>
                </a:lnTo>
                <a:lnTo>
                  <a:pt x="30352" y="33088"/>
                </a:lnTo>
                <a:lnTo>
                  <a:pt x="30352" y="32814"/>
                </a:lnTo>
                <a:lnTo>
                  <a:pt x="30352" y="32662"/>
                </a:lnTo>
                <a:lnTo>
                  <a:pt x="30352" y="32450"/>
                </a:lnTo>
                <a:cubicBezTo>
                  <a:pt x="30383" y="32450"/>
                  <a:pt x="30413" y="32450"/>
                  <a:pt x="30444" y="32419"/>
                </a:cubicBezTo>
                <a:cubicBezTo>
                  <a:pt x="30474" y="32389"/>
                  <a:pt x="30474" y="32359"/>
                  <a:pt x="30474" y="32298"/>
                </a:cubicBezTo>
                <a:cubicBezTo>
                  <a:pt x="30474" y="32207"/>
                  <a:pt x="30474" y="32146"/>
                  <a:pt x="30474" y="32055"/>
                </a:cubicBezTo>
                <a:cubicBezTo>
                  <a:pt x="30474" y="31751"/>
                  <a:pt x="30444" y="31417"/>
                  <a:pt x="30444" y="31113"/>
                </a:cubicBezTo>
                <a:lnTo>
                  <a:pt x="30444" y="30900"/>
                </a:lnTo>
                <a:cubicBezTo>
                  <a:pt x="30444" y="30839"/>
                  <a:pt x="30444" y="30809"/>
                  <a:pt x="30444" y="30748"/>
                </a:cubicBezTo>
                <a:cubicBezTo>
                  <a:pt x="30474" y="30688"/>
                  <a:pt x="30444" y="30657"/>
                  <a:pt x="30504" y="30596"/>
                </a:cubicBezTo>
                <a:close/>
                <a:moveTo>
                  <a:pt x="27739" y="33209"/>
                </a:moveTo>
                <a:cubicBezTo>
                  <a:pt x="27739" y="33300"/>
                  <a:pt x="27739" y="33361"/>
                  <a:pt x="27770" y="33452"/>
                </a:cubicBezTo>
                <a:lnTo>
                  <a:pt x="27436" y="33270"/>
                </a:lnTo>
                <a:lnTo>
                  <a:pt x="27679" y="33270"/>
                </a:lnTo>
                <a:cubicBezTo>
                  <a:pt x="27709" y="33240"/>
                  <a:pt x="27739" y="33240"/>
                  <a:pt x="27739" y="33209"/>
                </a:cubicBezTo>
                <a:close/>
                <a:moveTo>
                  <a:pt x="28529" y="32997"/>
                </a:moveTo>
                <a:lnTo>
                  <a:pt x="28833" y="33209"/>
                </a:lnTo>
                <a:cubicBezTo>
                  <a:pt x="28833" y="33270"/>
                  <a:pt x="28833" y="33331"/>
                  <a:pt x="28803" y="33392"/>
                </a:cubicBezTo>
                <a:cubicBezTo>
                  <a:pt x="28803" y="33422"/>
                  <a:pt x="28803" y="33452"/>
                  <a:pt x="28803" y="33483"/>
                </a:cubicBezTo>
                <a:lnTo>
                  <a:pt x="28590" y="33300"/>
                </a:lnTo>
                <a:cubicBezTo>
                  <a:pt x="28560" y="33209"/>
                  <a:pt x="28529" y="33088"/>
                  <a:pt x="28529" y="32997"/>
                </a:cubicBezTo>
                <a:close/>
                <a:moveTo>
                  <a:pt x="18290" y="33209"/>
                </a:moveTo>
                <a:lnTo>
                  <a:pt x="18290" y="33361"/>
                </a:lnTo>
                <a:cubicBezTo>
                  <a:pt x="18290" y="33392"/>
                  <a:pt x="18290" y="33422"/>
                  <a:pt x="18290" y="33483"/>
                </a:cubicBezTo>
                <a:lnTo>
                  <a:pt x="18260" y="33513"/>
                </a:lnTo>
                <a:lnTo>
                  <a:pt x="18230" y="33513"/>
                </a:lnTo>
                <a:cubicBezTo>
                  <a:pt x="18230" y="33392"/>
                  <a:pt x="18260" y="33300"/>
                  <a:pt x="18290" y="33209"/>
                </a:cubicBezTo>
                <a:close/>
                <a:moveTo>
                  <a:pt x="12487" y="32480"/>
                </a:moveTo>
                <a:cubicBezTo>
                  <a:pt x="12518" y="32662"/>
                  <a:pt x="12578" y="32845"/>
                  <a:pt x="12609" y="33027"/>
                </a:cubicBezTo>
                <a:cubicBezTo>
                  <a:pt x="12609" y="33149"/>
                  <a:pt x="12578" y="33270"/>
                  <a:pt x="12578" y="33422"/>
                </a:cubicBezTo>
                <a:lnTo>
                  <a:pt x="12518" y="33544"/>
                </a:lnTo>
                <a:cubicBezTo>
                  <a:pt x="12487" y="33544"/>
                  <a:pt x="12487" y="33513"/>
                  <a:pt x="12487" y="33513"/>
                </a:cubicBezTo>
                <a:cubicBezTo>
                  <a:pt x="12457" y="33392"/>
                  <a:pt x="12427" y="33300"/>
                  <a:pt x="12396" y="33179"/>
                </a:cubicBezTo>
                <a:lnTo>
                  <a:pt x="12457" y="32723"/>
                </a:lnTo>
                <a:cubicBezTo>
                  <a:pt x="12457" y="32662"/>
                  <a:pt x="12487" y="32571"/>
                  <a:pt x="12487" y="32480"/>
                </a:cubicBezTo>
                <a:close/>
                <a:moveTo>
                  <a:pt x="29927" y="33483"/>
                </a:moveTo>
                <a:lnTo>
                  <a:pt x="29988" y="33513"/>
                </a:lnTo>
                <a:lnTo>
                  <a:pt x="29988" y="33544"/>
                </a:lnTo>
                <a:lnTo>
                  <a:pt x="29927" y="33483"/>
                </a:lnTo>
                <a:close/>
                <a:moveTo>
                  <a:pt x="15009" y="33057"/>
                </a:moveTo>
                <a:lnTo>
                  <a:pt x="15009" y="33088"/>
                </a:lnTo>
                <a:cubicBezTo>
                  <a:pt x="15009" y="33240"/>
                  <a:pt x="15039" y="33392"/>
                  <a:pt x="15070" y="33513"/>
                </a:cubicBezTo>
                <a:cubicBezTo>
                  <a:pt x="15070" y="33544"/>
                  <a:pt x="15070" y="33544"/>
                  <a:pt x="15070" y="33574"/>
                </a:cubicBezTo>
                <a:lnTo>
                  <a:pt x="15039" y="33544"/>
                </a:lnTo>
                <a:cubicBezTo>
                  <a:pt x="15009" y="33483"/>
                  <a:pt x="14979" y="33422"/>
                  <a:pt x="14918" y="33331"/>
                </a:cubicBezTo>
                <a:cubicBezTo>
                  <a:pt x="14979" y="33240"/>
                  <a:pt x="15009" y="33149"/>
                  <a:pt x="15009" y="33057"/>
                </a:cubicBezTo>
                <a:close/>
                <a:moveTo>
                  <a:pt x="2575" y="32118"/>
                </a:moveTo>
                <a:lnTo>
                  <a:pt x="2575" y="32118"/>
                </a:lnTo>
                <a:cubicBezTo>
                  <a:pt x="2628" y="32192"/>
                  <a:pt x="2681" y="32249"/>
                  <a:pt x="2734" y="32328"/>
                </a:cubicBezTo>
                <a:cubicBezTo>
                  <a:pt x="2765" y="32389"/>
                  <a:pt x="2826" y="32450"/>
                  <a:pt x="2886" y="32511"/>
                </a:cubicBezTo>
                <a:lnTo>
                  <a:pt x="2917" y="32602"/>
                </a:lnTo>
                <a:cubicBezTo>
                  <a:pt x="2978" y="32693"/>
                  <a:pt x="3038" y="32784"/>
                  <a:pt x="3099" y="32845"/>
                </a:cubicBezTo>
                <a:cubicBezTo>
                  <a:pt x="3129" y="32905"/>
                  <a:pt x="3160" y="32936"/>
                  <a:pt x="3221" y="32966"/>
                </a:cubicBezTo>
                <a:cubicBezTo>
                  <a:pt x="3221" y="33118"/>
                  <a:pt x="3251" y="33300"/>
                  <a:pt x="3281" y="33452"/>
                </a:cubicBezTo>
                <a:cubicBezTo>
                  <a:pt x="3281" y="33544"/>
                  <a:pt x="3342" y="33635"/>
                  <a:pt x="3342" y="33695"/>
                </a:cubicBezTo>
                <a:cubicBezTo>
                  <a:pt x="3190" y="33422"/>
                  <a:pt x="3069" y="33149"/>
                  <a:pt x="2886" y="32845"/>
                </a:cubicBezTo>
                <a:cubicBezTo>
                  <a:pt x="2757" y="32587"/>
                  <a:pt x="2672" y="32351"/>
                  <a:pt x="2575" y="32118"/>
                </a:cubicBezTo>
                <a:close/>
                <a:moveTo>
                  <a:pt x="10968" y="32602"/>
                </a:moveTo>
                <a:lnTo>
                  <a:pt x="11029" y="32662"/>
                </a:lnTo>
                <a:cubicBezTo>
                  <a:pt x="11090" y="32754"/>
                  <a:pt x="11120" y="32845"/>
                  <a:pt x="11181" y="32936"/>
                </a:cubicBezTo>
                <a:cubicBezTo>
                  <a:pt x="11181" y="33209"/>
                  <a:pt x="11120" y="33452"/>
                  <a:pt x="11090" y="33726"/>
                </a:cubicBezTo>
                <a:cubicBezTo>
                  <a:pt x="11059" y="33695"/>
                  <a:pt x="11059" y="33635"/>
                  <a:pt x="11029" y="33604"/>
                </a:cubicBezTo>
                <a:cubicBezTo>
                  <a:pt x="10968" y="33483"/>
                  <a:pt x="10877" y="33361"/>
                  <a:pt x="10786" y="33270"/>
                </a:cubicBezTo>
                <a:lnTo>
                  <a:pt x="10786" y="33057"/>
                </a:lnTo>
                <a:lnTo>
                  <a:pt x="10786" y="32875"/>
                </a:lnTo>
                <a:cubicBezTo>
                  <a:pt x="10816" y="32845"/>
                  <a:pt x="10847" y="32845"/>
                  <a:pt x="10877" y="32814"/>
                </a:cubicBezTo>
                <a:cubicBezTo>
                  <a:pt x="10907" y="32784"/>
                  <a:pt x="10968" y="32723"/>
                  <a:pt x="10968" y="32662"/>
                </a:cubicBezTo>
                <a:cubicBezTo>
                  <a:pt x="10968" y="32632"/>
                  <a:pt x="10968" y="32602"/>
                  <a:pt x="10968" y="32602"/>
                </a:cubicBezTo>
                <a:close/>
                <a:moveTo>
                  <a:pt x="17197" y="32480"/>
                </a:moveTo>
                <a:lnTo>
                  <a:pt x="17197" y="32662"/>
                </a:lnTo>
                <a:cubicBezTo>
                  <a:pt x="17197" y="32875"/>
                  <a:pt x="17227" y="33057"/>
                  <a:pt x="17227" y="33240"/>
                </a:cubicBezTo>
                <a:lnTo>
                  <a:pt x="17227" y="33300"/>
                </a:lnTo>
                <a:lnTo>
                  <a:pt x="17197" y="33726"/>
                </a:lnTo>
                <a:cubicBezTo>
                  <a:pt x="17197" y="33756"/>
                  <a:pt x="17166" y="33817"/>
                  <a:pt x="17166" y="33878"/>
                </a:cubicBezTo>
                <a:cubicBezTo>
                  <a:pt x="17136" y="33756"/>
                  <a:pt x="17106" y="33635"/>
                  <a:pt x="17075" y="33483"/>
                </a:cubicBezTo>
                <a:cubicBezTo>
                  <a:pt x="17075" y="33361"/>
                  <a:pt x="17106" y="33270"/>
                  <a:pt x="17136" y="33179"/>
                </a:cubicBezTo>
                <a:lnTo>
                  <a:pt x="17166" y="32754"/>
                </a:lnTo>
                <a:cubicBezTo>
                  <a:pt x="17166" y="32662"/>
                  <a:pt x="17166" y="32571"/>
                  <a:pt x="17197" y="32480"/>
                </a:cubicBezTo>
                <a:close/>
                <a:moveTo>
                  <a:pt x="14128" y="33726"/>
                </a:moveTo>
                <a:lnTo>
                  <a:pt x="14128" y="33908"/>
                </a:lnTo>
                <a:lnTo>
                  <a:pt x="14098" y="33726"/>
                </a:lnTo>
                <a:close/>
                <a:moveTo>
                  <a:pt x="31477" y="33149"/>
                </a:moveTo>
                <a:lnTo>
                  <a:pt x="31537" y="33331"/>
                </a:lnTo>
                <a:lnTo>
                  <a:pt x="31659" y="33695"/>
                </a:lnTo>
                <a:lnTo>
                  <a:pt x="31659" y="33938"/>
                </a:lnTo>
                <a:lnTo>
                  <a:pt x="31568" y="33908"/>
                </a:lnTo>
                <a:lnTo>
                  <a:pt x="31507" y="33908"/>
                </a:lnTo>
                <a:lnTo>
                  <a:pt x="31477" y="33483"/>
                </a:lnTo>
                <a:lnTo>
                  <a:pt x="31477" y="33149"/>
                </a:lnTo>
                <a:close/>
                <a:moveTo>
                  <a:pt x="8477" y="32450"/>
                </a:moveTo>
                <a:cubicBezTo>
                  <a:pt x="8507" y="32602"/>
                  <a:pt x="8507" y="32754"/>
                  <a:pt x="8538" y="32905"/>
                </a:cubicBezTo>
                <a:lnTo>
                  <a:pt x="8598" y="33422"/>
                </a:lnTo>
                <a:cubicBezTo>
                  <a:pt x="8598" y="33574"/>
                  <a:pt x="8598" y="33726"/>
                  <a:pt x="8598" y="33878"/>
                </a:cubicBezTo>
                <a:lnTo>
                  <a:pt x="8598" y="33999"/>
                </a:lnTo>
                <a:cubicBezTo>
                  <a:pt x="8538" y="33908"/>
                  <a:pt x="8507" y="33787"/>
                  <a:pt x="8446" y="33665"/>
                </a:cubicBezTo>
                <a:lnTo>
                  <a:pt x="8477" y="33665"/>
                </a:lnTo>
                <a:cubicBezTo>
                  <a:pt x="8446" y="33604"/>
                  <a:pt x="8446" y="33513"/>
                  <a:pt x="8416" y="33452"/>
                </a:cubicBezTo>
                <a:cubicBezTo>
                  <a:pt x="8386" y="33361"/>
                  <a:pt x="8355" y="33270"/>
                  <a:pt x="8325" y="33209"/>
                </a:cubicBezTo>
                <a:lnTo>
                  <a:pt x="8264" y="33118"/>
                </a:lnTo>
                <a:cubicBezTo>
                  <a:pt x="8325" y="32875"/>
                  <a:pt x="8386" y="32662"/>
                  <a:pt x="8477" y="32450"/>
                </a:cubicBezTo>
                <a:close/>
                <a:moveTo>
                  <a:pt x="18139" y="29989"/>
                </a:moveTo>
                <a:cubicBezTo>
                  <a:pt x="18139" y="30080"/>
                  <a:pt x="18139" y="30171"/>
                  <a:pt x="18108" y="30293"/>
                </a:cubicBezTo>
                <a:cubicBezTo>
                  <a:pt x="18108" y="30657"/>
                  <a:pt x="18078" y="31022"/>
                  <a:pt x="18047" y="31386"/>
                </a:cubicBezTo>
                <a:cubicBezTo>
                  <a:pt x="18017" y="31690"/>
                  <a:pt x="18017" y="31994"/>
                  <a:pt x="17987" y="32298"/>
                </a:cubicBezTo>
                <a:cubicBezTo>
                  <a:pt x="17956" y="32723"/>
                  <a:pt x="17926" y="33179"/>
                  <a:pt x="17835" y="33604"/>
                </a:cubicBezTo>
                <a:cubicBezTo>
                  <a:pt x="17835" y="33726"/>
                  <a:pt x="17804" y="33847"/>
                  <a:pt x="17744" y="33938"/>
                </a:cubicBezTo>
                <a:lnTo>
                  <a:pt x="17683" y="33999"/>
                </a:lnTo>
                <a:cubicBezTo>
                  <a:pt x="17709" y="33947"/>
                  <a:pt x="17690" y="33917"/>
                  <a:pt x="17684" y="33871"/>
                </a:cubicBezTo>
                <a:lnTo>
                  <a:pt x="17684" y="33871"/>
                </a:lnTo>
                <a:cubicBezTo>
                  <a:pt x="17714" y="33751"/>
                  <a:pt x="17744" y="33602"/>
                  <a:pt x="17774" y="33483"/>
                </a:cubicBezTo>
                <a:cubicBezTo>
                  <a:pt x="17774" y="33422"/>
                  <a:pt x="17804" y="33361"/>
                  <a:pt x="17804" y="33300"/>
                </a:cubicBezTo>
                <a:lnTo>
                  <a:pt x="17865" y="32936"/>
                </a:lnTo>
                <a:cubicBezTo>
                  <a:pt x="17895" y="32814"/>
                  <a:pt x="17895" y="32662"/>
                  <a:pt x="17926" y="32541"/>
                </a:cubicBezTo>
                <a:cubicBezTo>
                  <a:pt x="17956" y="32267"/>
                  <a:pt x="17956" y="32024"/>
                  <a:pt x="17926" y="31781"/>
                </a:cubicBezTo>
                <a:cubicBezTo>
                  <a:pt x="17895" y="31660"/>
                  <a:pt x="17895" y="31538"/>
                  <a:pt x="17865" y="31447"/>
                </a:cubicBezTo>
                <a:cubicBezTo>
                  <a:pt x="17835" y="31356"/>
                  <a:pt x="17804" y="31265"/>
                  <a:pt x="17774" y="31174"/>
                </a:cubicBezTo>
                <a:lnTo>
                  <a:pt x="17774" y="31083"/>
                </a:lnTo>
                <a:cubicBezTo>
                  <a:pt x="17835" y="31052"/>
                  <a:pt x="17865" y="30991"/>
                  <a:pt x="17865" y="30931"/>
                </a:cubicBezTo>
                <a:lnTo>
                  <a:pt x="17865" y="30870"/>
                </a:lnTo>
                <a:cubicBezTo>
                  <a:pt x="17865" y="30839"/>
                  <a:pt x="17895" y="30839"/>
                  <a:pt x="17926" y="30809"/>
                </a:cubicBezTo>
                <a:cubicBezTo>
                  <a:pt x="17956" y="30779"/>
                  <a:pt x="17956" y="30748"/>
                  <a:pt x="17956" y="30688"/>
                </a:cubicBezTo>
                <a:cubicBezTo>
                  <a:pt x="17987" y="30505"/>
                  <a:pt x="18017" y="30353"/>
                  <a:pt x="18017" y="30171"/>
                </a:cubicBezTo>
                <a:lnTo>
                  <a:pt x="18017" y="29989"/>
                </a:lnTo>
                <a:close/>
                <a:moveTo>
                  <a:pt x="29775" y="33847"/>
                </a:moveTo>
                <a:lnTo>
                  <a:pt x="29957" y="34060"/>
                </a:lnTo>
                <a:lnTo>
                  <a:pt x="29806" y="34030"/>
                </a:lnTo>
                <a:lnTo>
                  <a:pt x="29775" y="33999"/>
                </a:lnTo>
                <a:lnTo>
                  <a:pt x="29775" y="33847"/>
                </a:lnTo>
                <a:close/>
                <a:moveTo>
                  <a:pt x="10209" y="33574"/>
                </a:moveTo>
                <a:cubicBezTo>
                  <a:pt x="10209" y="33604"/>
                  <a:pt x="10209" y="33635"/>
                  <a:pt x="10178" y="33695"/>
                </a:cubicBezTo>
                <a:cubicBezTo>
                  <a:pt x="10148" y="33817"/>
                  <a:pt x="10117" y="33969"/>
                  <a:pt x="10117" y="34121"/>
                </a:cubicBezTo>
                <a:lnTo>
                  <a:pt x="10117" y="34242"/>
                </a:lnTo>
                <a:cubicBezTo>
                  <a:pt x="10087" y="34090"/>
                  <a:pt x="10057" y="33969"/>
                  <a:pt x="10057" y="33847"/>
                </a:cubicBezTo>
                <a:cubicBezTo>
                  <a:pt x="10057" y="33817"/>
                  <a:pt x="10057" y="33817"/>
                  <a:pt x="10057" y="33787"/>
                </a:cubicBezTo>
                <a:cubicBezTo>
                  <a:pt x="10087" y="33726"/>
                  <a:pt x="10148" y="33635"/>
                  <a:pt x="10209" y="33574"/>
                </a:cubicBezTo>
                <a:close/>
                <a:moveTo>
                  <a:pt x="32388" y="33604"/>
                </a:moveTo>
                <a:cubicBezTo>
                  <a:pt x="32418" y="33756"/>
                  <a:pt x="32418" y="33908"/>
                  <a:pt x="32449" y="34060"/>
                </a:cubicBezTo>
                <a:lnTo>
                  <a:pt x="32418" y="34060"/>
                </a:lnTo>
                <a:cubicBezTo>
                  <a:pt x="32418" y="34121"/>
                  <a:pt x="32449" y="34212"/>
                  <a:pt x="32449" y="34303"/>
                </a:cubicBezTo>
                <a:lnTo>
                  <a:pt x="32418" y="34303"/>
                </a:lnTo>
                <a:lnTo>
                  <a:pt x="32388" y="33847"/>
                </a:lnTo>
                <a:lnTo>
                  <a:pt x="32388" y="33604"/>
                </a:lnTo>
                <a:close/>
                <a:moveTo>
                  <a:pt x="13460" y="33695"/>
                </a:moveTo>
                <a:cubicBezTo>
                  <a:pt x="13460" y="33787"/>
                  <a:pt x="13490" y="33878"/>
                  <a:pt x="13490" y="33938"/>
                </a:cubicBezTo>
                <a:cubicBezTo>
                  <a:pt x="13490" y="34030"/>
                  <a:pt x="13460" y="34060"/>
                  <a:pt x="13460" y="34121"/>
                </a:cubicBezTo>
                <a:cubicBezTo>
                  <a:pt x="13460" y="34182"/>
                  <a:pt x="13460" y="34212"/>
                  <a:pt x="13429" y="34273"/>
                </a:cubicBezTo>
                <a:lnTo>
                  <a:pt x="13429" y="34333"/>
                </a:lnTo>
                <a:lnTo>
                  <a:pt x="13368" y="34333"/>
                </a:lnTo>
                <a:cubicBezTo>
                  <a:pt x="13368" y="34182"/>
                  <a:pt x="13338" y="34060"/>
                  <a:pt x="13308" y="33938"/>
                </a:cubicBezTo>
                <a:cubicBezTo>
                  <a:pt x="13338" y="33938"/>
                  <a:pt x="13368" y="33908"/>
                  <a:pt x="13368" y="33878"/>
                </a:cubicBezTo>
                <a:cubicBezTo>
                  <a:pt x="13399" y="33847"/>
                  <a:pt x="13399" y="33817"/>
                  <a:pt x="13429" y="33756"/>
                </a:cubicBezTo>
                <a:cubicBezTo>
                  <a:pt x="13429" y="33756"/>
                  <a:pt x="13460" y="33726"/>
                  <a:pt x="13460" y="33695"/>
                </a:cubicBezTo>
                <a:close/>
                <a:moveTo>
                  <a:pt x="16255" y="32328"/>
                </a:moveTo>
                <a:lnTo>
                  <a:pt x="16316" y="32359"/>
                </a:lnTo>
                <a:cubicBezTo>
                  <a:pt x="16316" y="32359"/>
                  <a:pt x="16346" y="32389"/>
                  <a:pt x="16346" y="32389"/>
                </a:cubicBezTo>
                <a:lnTo>
                  <a:pt x="16346" y="32723"/>
                </a:lnTo>
                <a:cubicBezTo>
                  <a:pt x="16346" y="32845"/>
                  <a:pt x="16346" y="32845"/>
                  <a:pt x="16346" y="32905"/>
                </a:cubicBezTo>
                <a:lnTo>
                  <a:pt x="16346" y="33118"/>
                </a:lnTo>
                <a:lnTo>
                  <a:pt x="16346" y="33300"/>
                </a:lnTo>
                <a:cubicBezTo>
                  <a:pt x="16346" y="33422"/>
                  <a:pt x="16316" y="33513"/>
                  <a:pt x="16316" y="33635"/>
                </a:cubicBezTo>
                <a:cubicBezTo>
                  <a:pt x="16285" y="33756"/>
                  <a:pt x="16255" y="33938"/>
                  <a:pt x="16224" y="34090"/>
                </a:cubicBezTo>
                <a:cubicBezTo>
                  <a:pt x="16224" y="34242"/>
                  <a:pt x="16194" y="34303"/>
                  <a:pt x="16164" y="34394"/>
                </a:cubicBezTo>
                <a:lnTo>
                  <a:pt x="16164" y="34333"/>
                </a:lnTo>
                <a:lnTo>
                  <a:pt x="16164" y="33938"/>
                </a:lnTo>
                <a:lnTo>
                  <a:pt x="16164" y="33422"/>
                </a:lnTo>
                <a:cubicBezTo>
                  <a:pt x="16164" y="33270"/>
                  <a:pt x="16194" y="33149"/>
                  <a:pt x="16194" y="32997"/>
                </a:cubicBezTo>
                <a:cubicBezTo>
                  <a:pt x="16194" y="32784"/>
                  <a:pt x="16224" y="32541"/>
                  <a:pt x="16255" y="32328"/>
                </a:cubicBezTo>
                <a:close/>
                <a:moveTo>
                  <a:pt x="33634" y="31872"/>
                </a:moveTo>
                <a:cubicBezTo>
                  <a:pt x="33634" y="31964"/>
                  <a:pt x="33664" y="32055"/>
                  <a:pt x="33694" y="32146"/>
                </a:cubicBezTo>
                <a:cubicBezTo>
                  <a:pt x="33694" y="32450"/>
                  <a:pt x="33725" y="32723"/>
                  <a:pt x="33725" y="32997"/>
                </a:cubicBezTo>
                <a:lnTo>
                  <a:pt x="33725" y="33361"/>
                </a:lnTo>
                <a:lnTo>
                  <a:pt x="33725" y="33817"/>
                </a:lnTo>
                <a:cubicBezTo>
                  <a:pt x="33725" y="33969"/>
                  <a:pt x="33725" y="34090"/>
                  <a:pt x="33694" y="34212"/>
                </a:cubicBezTo>
                <a:cubicBezTo>
                  <a:pt x="33694" y="34303"/>
                  <a:pt x="33694" y="34364"/>
                  <a:pt x="33664" y="34455"/>
                </a:cubicBezTo>
                <a:lnTo>
                  <a:pt x="33634" y="34242"/>
                </a:lnTo>
                <a:lnTo>
                  <a:pt x="33512" y="33726"/>
                </a:lnTo>
                <a:lnTo>
                  <a:pt x="33512" y="33513"/>
                </a:lnTo>
                <a:cubicBezTo>
                  <a:pt x="33543" y="33361"/>
                  <a:pt x="33543" y="33149"/>
                  <a:pt x="33543" y="32936"/>
                </a:cubicBezTo>
                <a:lnTo>
                  <a:pt x="33543" y="32723"/>
                </a:lnTo>
                <a:lnTo>
                  <a:pt x="33543" y="32480"/>
                </a:lnTo>
                <a:lnTo>
                  <a:pt x="33543" y="32389"/>
                </a:lnTo>
                <a:lnTo>
                  <a:pt x="33634" y="31872"/>
                </a:lnTo>
                <a:close/>
                <a:moveTo>
                  <a:pt x="32763" y="31639"/>
                </a:moveTo>
                <a:lnTo>
                  <a:pt x="32763" y="31639"/>
                </a:lnTo>
                <a:cubicBezTo>
                  <a:pt x="32782" y="31739"/>
                  <a:pt x="32821" y="31851"/>
                  <a:pt x="32844" y="31964"/>
                </a:cubicBezTo>
                <a:cubicBezTo>
                  <a:pt x="32844" y="32024"/>
                  <a:pt x="32844" y="32116"/>
                  <a:pt x="32874" y="32176"/>
                </a:cubicBezTo>
                <a:lnTo>
                  <a:pt x="32874" y="32541"/>
                </a:lnTo>
                <a:lnTo>
                  <a:pt x="32874" y="32936"/>
                </a:lnTo>
                <a:lnTo>
                  <a:pt x="32874" y="33787"/>
                </a:lnTo>
                <a:lnTo>
                  <a:pt x="32874" y="34485"/>
                </a:lnTo>
                <a:cubicBezTo>
                  <a:pt x="32844" y="34303"/>
                  <a:pt x="32813" y="34121"/>
                  <a:pt x="32783" y="33938"/>
                </a:cubicBezTo>
                <a:lnTo>
                  <a:pt x="32722" y="33270"/>
                </a:lnTo>
                <a:cubicBezTo>
                  <a:pt x="32666" y="32736"/>
                  <a:pt x="32688" y="32177"/>
                  <a:pt x="32763" y="31639"/>
                </a:cubicBezTo>
                <a:close/>
                <a:moveTo>
                  <a:pt x="29927" y="34425"/>
                </a:moveTo>
                <a:lnTo>
                  <a:pt x="29927" y="34425"/>
                </a:lnTo>
                <a:cubicBezTo>
                  <a:pt x="29988" y="34455"/>
                  <a:pt x="30049" y="34455"/>
                  <a:pt x="30109" y="34485"/>
                </a:cubicBezTo>
                <a:cubicBezTo>
                  <a:pt x="30109" y="34485"/>
                  <a:pt x="30109" y="34516"/>
                  <a:pt x="30109" y="34516"/>
                </a:cubicBezTo>
                <a:lnTo>
                  <a:pt x="29927" y="34425"/>
                </a:lnTo>
                <a:close/>
                <a:moveTo>
                  <a:pt x="16923" y="34364"/>
                </a:moveTo>
                <a:cubicBezTo>
                  <a:pt x="16954" y="34394"/>
                  <a:pt x="16984" y="34425"/>
                  <a:pt x="16984" y="34455"/>
                </a:cubicBezTo>
                <a:lnTo>
                  <a:pt x="16984" y="34485"/>
                </a:lnTo>
                <a:cubicBezTo>
                  <a:pt x="16954" y="34516"/>
                  <a:pt x="16954" y="34546"/>
                  <a:pt x="16923" y="34577"/>
                </a:cubicBezTo>
                <a:lnTo>
                  <a:pt x="16893" y="34485"/>
                </a:lnTo>
                <a:lnTo>
                  <a:pt x="16923" y="34364"/>
                </a:lnTo>
                <a:close/>
                <a:moveTo>
                  <a:pt x="5347" y="33847"/>
                </a:moveTo>
                <a:lnTo>
                  <a:pt x="5347" y="33908"/>
                </a:lnTo>
                <a:cubicBezTo>
                  <a:pt x="5378" y="33908"/>
                  <a:pt x="5408" y="33938"/>
                  <a:pt x="5408" y="33969"/>
                </a:cubicBezTo>
                <a:lnTo>
                  <a:pt x="5408" y="34121"/>
                </a:lnTo>
                <a:cubicBezTo>
                  <a:pt x="5408" y="34316"/>
                  <a:pt x="5408" y="34536"/>
                  <a:pt x="5408" y="34759"/>
                </a:cubicBezTo>
                <a:lnTo>
                  <a:pt x="5347" y="34546"/>
                </a:lnTo>
                <a:cubicBezTo>
                  <a:pt x="5317" y="34303"/>
                  <a:pt x="5317" y="34060"/>
                  <a:pt x="5317" y="33847"/>
                </a:cubicBezTo>
                <a:close/>
                <a:moveTo>
                  <a:pt x="39406" y="34242"/>
                </a:moveTo>
                <a:cubicBezTo>
                  <a:pt x="39406" y="34273"/>
                  <a:pt x="39437" y="34303"/>
                  <a:pt x="39437" y="34333"/>
                </a:cubicBezTo>
                <a:cubicBezTo>
                  <a:pt x="39437" y="34333"/>
                  <a:pt x="39437" y="34364"/>
                  <a:pt x="39437" y="34364"/>
                </a:cubicBezTo>
                <a:cubicBezTo>
                  <a:pt x="39437" y="34485"/>
                  <a:pt x="39406" y="34607"/>
                  <a:pt x="39406" y="34698"/>
                </a:cubicBezTo>
                <a:lnTo>
                  <a:pt x="39406" y="34759"/>
                </a:lnTo>
                <a:lnTo>
                  <a:pt x="39376" y="34728"/>
                </a:lnTo>
                <a:lnTo>
                  <a:pt x="39376" y="34364"/>
                </a:lnTo>
                <a:cubicBezTo>
                  <a:pt x="39376" y="34303"/>
                  <a:pt x="39376" y="34273"/>
                  <a:pt x="39406" y="34242"/>
                </a:cubicBezTo>
                <a:close/>
                <a:moveTo>
                  <a:pt x="6654" y="33756"/>
                </a:moveTo>
                <a:cubicBezTo>
                  <a:pt x="6684" y="33938"/>
                  <a:pt x="6745" y="34090"/>
                  <a:pt x="6745" y="34273"/>
                </a:cubicBezTo>
                <a:cubicBezTo>
                  <a:pt x="6745" y="34394"/>
                  <a:pt x="6806" y="34516"/>
                  <a:pt x="6806" y="34637"/>
                </a:cubicBezTo>
                <a:lnTo>
                  <a:pt x="6806" y="34668"/>
                </a:lnTo>
                <a:lnTo>
                  <a:pt x="6775" y="34789"/>
                </a:lnTo>
                <a:lnTo>
                  <a:pt x="6775" y="34637"/>
                </a:lnTo>
                <a:cubicBezTo>
                  <a:pt x="6775" y="34607"/>
                  <a:pt x="6745" y="34455"/>
                  <a:pt x="6715" y="34364"/>
                </a:cubicBezTo>
                <a:cubicBezTo>
                  <a:pt x="6684" y="34182"/>
                  <a:pt x="6684" y="33999"/>
                  <a:pt x="6654" y="33817"/>
                </a:cubicBezTo>
                <a:lnTo>
                  <a:pt x="6654" y="33756"/>
                </a:lnTo>
                <a:close/>
                <a:moveTo>
                  <a:pt x="30595" y="34668"/>
                </a:moveTo>
                <a:lnTo>
                  <a:pt x="30595" y="34698"/>
                </a:lnTo>
                <a:cubicBezTo>
                  <a:pt x="30656" y="34728"/>
                  <a:pt x="30717" y="34789"/>
                  <a:pt x="30808" y="34850"/>
                </a:cubicBezTo>
                <a:cubicBezTo>
                  <a:pt x="30788" y="34850"/>
                  <a:pt x="30781" y="34864"/>
                  <a:pt x="30788" y="34873"/>
                </a:cubicBezTo>
                <a:lnTo>
                  <a:pt x="30788" y="34873"/>
                </a:lnTo>
                <a:lnTo>
                  <a:pt x="30565" y="34789"/>
                </a:lnTo>
                <a:cubicBezTo>
                  <a:pt x="30595" y="34759"/>
                  <a:pt x="30595" y="34728"/>
                  <a:pt x="30595" y="34668"/>
                </a:cubicBezTo>
                <a:close/>
                <a:moveTo>
                  <a:pt x="3950" y="33149"/>
                </a:moveTo>
                <a:lnTo>
                  <a:pt x="3950" y="33331"/>
                </a:lnTo>
                <a:lnTo>
                  <a:pt x="4011" y="33695"/>
                </a:lnTo>
                <a:cubicBezTo>
                  <a:pt x="4071" y="33999"/>
                  <a:pt x="4132" y="34303"/>
                  <a:pt x="4223" y="34607"/>
                </a:cubicBezTo>
                <a:lnTo>
                  <a:pt x="4223" y="34820"/>
                </a:lnTo>
                <a:cubicBezTo>
                  <a:pt x="4223" y="34850"/>
                  <a:pt x="4223" y="34880"/>
                  <a:pt x="4223" y="34911"/>
                </a:cubicBezTo>
                <a:cubicBezTo>
                  <a:pt x="4193" y="34880"/>
                  <a:pt x="4193" y="34880"/>
                  <a:pt x="4162" y="34850"/>
                </a:cubicBezTo>
                <a:cubicBezTo>
                  <a:pt x="4041" y="34607"/>
                  <a:pt x="3950" y="34364"/>
                  <a:pt x="3859" y="34121"/>
                </a:cubicBezTo>
                <a:lnTo>
                  <a:pt x="3828" y="34121"/>
                </a:lnTo>
                <a:cubicBezTo>
                  <a:pt x="3737" y="33847"/>
                  <a:pt x="3646" y="33544"/>
                  <a:pt x="3585" y="33240"/>
                </a:cubicBezTo>
                <a:lnTo>
                  <a:pt x="3676" y="33240"/>
                </a:lnTo>
                <a:cubicBezTo>
                  <a:pt x="3737" y="33209"/>
                  <a:pt x="3798" y="33209"/>
                  <a:pt x="3859" y="33209"/>
                </a:cubicBezTo>
                <a:cubicBezTo>
                  <a:pt x="3889" y="33179"/>
                  <a:pt x="3919" y="33179"/>
                  <a:pt x="3950" y="33149"/>
                </a:cubicBezTo>
                <a:close/>
                <a:moveTo>
                  <a:pt x="10786" y="33908"/>
                </a:moveTo>
                <a:cubicBezTo>
                  <a:pt x="10786" y="33938"/>
                  <a:pt x="10816" y="33999"/>
                  <a:pt x="10847" y="34060"/>
                </a:cubicBezTo>
                <a:cubicBezTo>
                  <a:pt x="10877" y="34121"/>
                  <a:pt x="10907" y="34212"/>
                  <a:pt x="10938" y="34303"/>
                </a:cubicBezTo>
                <a:cubicBezTo>
                  <a:pt x="10938" y="34333"/>
                  <a:pt x="10938" y="34364"/>
                  <a:pt x="10938" y="34394"/>
                </a:cubicBezTo>
                <a:cubicBezTo>
                  <a:pt x="10938" y="34485"/>
                  <a:pt x="10938" y="34577"/>
                  <a:pt x="10907" y="34668"/>
                </a:cubicBezTo>
                <a:cubicBezTo>
                  <a:pt x="10877" y="34759"/>
                  <a:pt x="10847" y="34789"/>
                  <a:pt x="10816" y="34880"/>
                </a:cubicBezTo>
                <a:lnTo>
                  <a:pt x="10786" y="34941"/>
                </a:lnTo>
                <a:cubicBezTo>
                  <a:pt x="10756" y="34668"/>
                  <a:pt x="10756" y="34364"/>
                  <a:pt x="10756" y="34060"/>
                </a:cubicBezTo>
                <a:lnTo>
                  <a:pt x="10756" y="34060"/>
                </a:lnTo>
                <a:lnTo>
                  <a:pt x="10786" y="34090"/>
                </a:lnTo>
                <a:lnTo>
                  <a:pt x="10786" y="33908"/>
                </a:lnTo>
                <a:close/>
                <a:moveTo>
                  <a:pt x="36338" y="33422"/>
                </a:moveTo>
                <a:cubicBezTo>
                  <a:pt x="36368" y="33422"/>
                  <a:pt x="36399" y="33452"/>
                  <a:pt x="36429" y="33452"/>
                </a:cubicBezTo>
                <a:cubicBezTo>
                  <a:pt x="36429" y="33544"/>
                  <a:pt x="36429" y="33604"/>
                  <a:pt x="36459" y="33695"/>
                </a:cubicBezTo>
                <a:cubicBezTo>
                  <a:pt x="36459" y="33787"/>
                  <a:pt x="36459" y="33847"/>
                  <a:pt x="36459" y="33938"/>
                </a:cubicBezTo>
                <a:cubicBezTo>
                  <a:pt x="36490" y="33999"/>
                  <a:pt x="36459" y="34151"/>
                  <a:pt x="36490" y="34242"/>
                </a:cubicBezTo>
                <a:cubicBezTo>
                  <a:pt x="36490" y="34303"/>
                  <a:pt x="36520" y="34333"/>
                  <a:pt x="36581" y="34364"/>
                </a:cubicBezTo>
                <a:lnTo>
                  <a:pt x="36581" y="34516"/>
                </a:lnTo>
                <a:cubicBezTo>
                  <a:pt x="36581" y="34668"/>
                  <a:pt x="36581" y="34820"/>
                  <a:pt x="36550" y="34941"/>
                </a:cubicBezTo>
                <a:cubicBezTo>
                  <a:pt x="36520" y="34789"/>
                  <a:pt x="36459" y="34607"/>
                  <a:pt x="36429" y="34455"/>
                </a:cubicBezTo>
                <a:cubicBezTo>
                  <a:pt x="36429" y="34394"/>
                  <a:pt x="36399" y="34333"/>
                  <a:pt x="36399" y="34303"/>
                </a:cubicBezTo>
                <a:cubicBezTo>
                  <a:pt x="36368" y="34242"/>
                  <a:pt x="36399" y="34242"/>
                  <a:pt x="36399" y="34182"/>
                </a:cubicBezTo>
                <a:lnTo>
                  <a:pt x="36368" y="34182"/>
                </a:lnTo>
                <a:cubicBezTo>
                  <a:pt x="36368" y="34030"/>
                  <a:pt x="36368" y="33878"/>
                  <a:pt x="36338" y="33695"/>
                </a:cubicBezTo>
                <a:lnTo>
                  <a:pt x="36338" y="33422"/>
                </a:lnTo>
                <a:close/>
                <a:moveTo>
                  <a:pt x="4679" y="32480"/>
                </a:moveTo>
                <a:lnTo>
                  <a:pt x="4709" y="32754"/>
                </a:lnTo>
                <a:cubicBezTo>
                  <a:pt x="4740" y="33027"/>
                  <a:pt x="4740" y="33300"/>
                  <a:pt x="4740" y="33604"/>
                </a:cubicBezTo>
                <a:lnTo>
                  <a:pt x="4740" y="34060"/>
                </a:lnTo>
                <a:cubicBezTo>
                  <a:pt x="4740" y="34242"/>
                  <a:pt x="4800" y="34425"/>
                  <a:pt x="4800" y="34607"/>
                </a:cubicBezTo>
                <a:lnTo>
                  <a:pt x="4770" y="34607"/>
                </a:lnTo>
                <a:cubicBezTo>
                  <a:pt x="4770" y="34728"/>
                  <a:pt x="4770" y="34850"/>
                  <a:pt x="4770" y="35002"/>
                </a:cubicBezTo>
                <a:cubicBezTo>
                  <a:pt x="4740" y="34911"/>
                  <a:pt x="4709" y="34820"/>
                  <a:pt x="4679" y="34759"/>
                </a:cubicBezTo>
                <a:cubicBezTo>
                  <a:pt x="4649" y="34668"/>
                  <a:pt x="4679" y="34516"/>
                  <a:pt x="4679" y="34425"/>
                </a:cubicBezTo>
                <a:lnTo>
                  <a:pt x="4679" y="33908"/>
                </a:lnTo>
                <a:lnTo>
                  <a:pt x="4679" y="32966"/>
                </a:lnTo>
                <a:lnTo>
                  <a:pt x="4679" y="32480"/>
                </a:lnTo>
                <a:close/>
                <a:moveTo>
                  <a:pt x="34089" y="32784"/>
                </a:moveTo>
                <a:cubicBezTo>
                  <a:pt x="34089" y="32905"/>
                  <a:pt x="34089" y="32997"/>
                  <a:pt x="34120" y="33118"/>
                </a:cubicBezTo>
                <a:cubicBezTo>
                  <a:pt x="34120" y="33240"/>
                  <a:pt x="34120" y="33392"/>
                  <a:pt x="34120" y="33483"/>
                </a:cubicBezTo>
                <a:cubicBezTo>
                  <a:pt x="34120" y="33787"/>
                  <a:pt x="34120" y="34060"/>
                  <a:pt x="34089" y="34333"/>
                </a:cubicBezTo>
                <a:cubicBezTo>
                  <a:pt x="34120" y="34425"/>
                  <a:pt x="34120" y="34516"/>
                  <a:pt x="34120" y="34607"/>
                </a:cubicBezTo>
                <a:cubicBezTo>
                  <a:pt x="34120" y="34728"/>
                  <a:pt x="34120" y="34880"/>
                  <a:pt x="34089" y="35002"/>
                </a:cubicBezTo>
                <a:lnTo>
                  <a:pt x="34059" y="34972"/>
                </a:lnTo>
                <a:lnTo>
                  <a:pt x="33998" y="34941"/>
                </a:lnTo>
                <a:lnTo>
                  <a:pt x="33998" y="34911"/>
                </a:lnTo>
                <a:cubicBezTo>
                  <a:pt x="33998" y="34789"/>
                  <a:pt x="34029" y="34698"/>
                  <a:pt x="34029" y="34607"/>
                </a:cubicBezTo>
                <a:cubicBezTo>
                  <a:pt x="34059" y="34485"/>
                  <a:pt x="34059" y="34364"/>
                  <a:pt x="34059" y="34242"/>
                </a:cubicBezTo>
                <a:lnTo>
                  <a:pt x="34089" y="33878"/>
                </a:lnTo>
                <a:lnTo>
                  <a:pt x="34089" y="33544"/>
                </a:lnTo>
                <a:lnTo>
                  <a:pt x="34089" y="32875"/>
                </a:lnTo>
                <a:lnTo>
                  <a:pt x="34089" y="32784"/>
                </a:lnTo>
                <a:close/>
                <a:moveTo>
                  <a:pt x="13004" y="34121"/>
                </a:moveTo>
                <a:cubicBezTo>
                  <a:pt x="13004" y="34212"/>
                  <a:pt x="13004" y="34273"/>
                  <a:pt x="13034" y="34364"/>
                </a:cubicBezTo>
                <a:cubicBezTo>
                  <a:pt x="13034" y="34425"/>
                  <a:pt x="13034" y="34546"/>
                  <a:pt x="13034" y="34637"/>
                </a:cubicBezTo>
                <a:cubicBezTo>
                  <a:pt x="13004" y="34668"/>
                  <a:pt x="12973" y="34728"/>
                  <a:pt x="12973" y="34759"/>
                </a:cubicBezTo>
                <a:cubicBezTo>
                  <a:pt x="12943" y="34820"/>
                  <a:pt x="12913" y="34880"/>
                  <a:pt x="12882" y="34941"/>
                </a:cubicBezTo>
                <a:lnTo>
                  <a:pt x="12822" y="35032"/>
                </a:lnTo>
                <a:cubicBezTo>
                  <a:pt x="12822" y="34850"/>
                  <a:pt x="12852" y="34728"/>
                  <a:pt x="12882" y="34577"/>
                </a:cubicBezTo>
                <a:cubicBezTo>
                  <a:pt x="12913" y="34425"/>
                  <a:pt x="12943" y="34273"/>
                  <a:pt x="13004" y="34121"/>
                </a:cubicBezTo>
                <a:close/>
                <a:moveTo>
                  <a:pt x="14857" y="33847"/>
                </a:moveTo>
                <a:lnTo>
                  <a:pt x="14918" y="33908"/>
                </a:lnTo>
                <a:cubicBezTo>
                  <a:pt x="14948" y="33938"/>
                  <a:pt x="14979" y="33938"/>
                  <a:pt x="15039" y="33969"/>
                </a:cubicBezTo>
                <a:cubicBezTo>
                  <a:pt x="14948" y="34242"/>
                  <a:pt x="14888" y="34516"/>
                  <a:pt x="14796" y="34820"/>
                </a:cubicBezTo>
                <a:cubicBezTo>
                  <a:pt x="14796" y="34911"/>
                  <a:pt x="14766" y="35002"/>
                  <a:pt x="14736" y="35093"/>
                </a:cubicBezTo>
                <a:cubicBezTo>
                  <a:pt x="14736" y="35032"/>
                  <a:pt x="14736" y="35002"/>
                  <a:pt x="14736" y="34941"/>
                </a:cubicBezTo>
                <a:lnTo>
                  <a:pt x="14766" y="34972"/>
                </a:lnTo>
                <a:lnTo>
                  <a:pt x="14766" y="34637"/>
                </a:lnTo>
                <a:lnTo>
                  <a:pt x="14766" y="34485"/>
                </a:lnTo>
                <a:cubicBezTo>
                  <a:pt x="14766" y="34303"/>
                  <a:pt x="14796" y="34151"/>
                  <a:pt x="14827" y="33969"/>
                </a:cubicBezTo>
                <a:lnTo>
                  <a:pt x="14857" y="33847"/>
                </a:lnTo>
                <a:close/>
                <a:moveTo>
                  <a:pt x="37432" y="33635"/>
                </a:moveTo>
                <a:lnTo>
                  <a:pt x="37432" y="33878"/>
                </a:lnTo>
                <a:lnTo>
                  <a:pt x="37432" y="34303"/>
                </a:lnTo>
                <a:cubicBezTo>
                  <a:pt x="37432" y="34455"/>
                  <a:pt x="37432" y="34485"/>
                  <a:pt x="37432" y="34577"/>
                </a:cubicBezTo>
                <a:lnTo>
                  <a:pt x="37462" y="34911"/>
                </a:lnTo>
                <a:lnTo>
                  <a:pt x="37462" y="35093"/>
                </a:lnTo>
                <a:cubicBezTo>
                  <a:pt x="37462" y="35093"/>
                  <a:pt x="37462" y="35063"/>
                  <a:pt x="37432" y="35063"/>
                </a:cubicBezTo>
                <a:lnTo>
                  <a:pt x="37401" y="35063"/>
                </a:lnTo>
                <a:cubicBezTo>
                  <a:pt x="37432" y="34637"/>
                  <a:pt x="37401" y="34212"/>
                  <a:pt x="37340" y="33817"/>
                </a:cubicBezTo>
                <a:lnTo>
                  <a:pt x="37340" y="33726"/>
                </a:lnTo>
                <a:cubicBezTo>
                  <a:pt x="37371" y="33726"/>
                  <a:pt x="37401" y="33665"/>
                  <a:pt x="37432" y="33635"/>
                </a:cubicBezTo>
                <a:close/>
                <a:moveTo>
                  <a:pt x="35366" y="34303"/>
                </a:moveTo>
                <a:cubicBezTo>
                  <a:pt x="35366" y="34394"/>
                  <a:pt x="35396" y="34516"/>
                  <a:pt x="35426" y="34607"/>
                </a:cubicBezTo>
                <a:cubicBezTo>
                  <a:pt x="35426" y="34698"/>
                  <a:pt x="35426" y="34789"/>
                  <a:pt x="35426" y="34880"/>
                </a:cubicBezTo>
                <a:cubicBezTo>
                  <a:pt x="35426" y="34972"/>
                  <a:pt x="35426" y="34941"/>
                  <a:pt x="35396" y="35002"/>
                </a:cubicBezTo>
                <a:cubicBezTo>
                  <a:pt x="35396" y="35032"/>
                  <a:pt x="35396" y="35123"/>
                  <a:pt x="35396" y="35184"/>
                </a:cubicBezTo>
                <a:cubicBezTo>
                  <a:pt x="35366" y="35063"/>
                  <a:pt x="35335" y="34941"/>
                  <a:pt x="35335" y="34789"/>
                </a:cubicBezTo>
                <a:lnTo>
                  <a:pt x="35335" y="34759"/>
                </a:lnTo>
                <a:cubicBezTo>
                  <a:pt x="35335" y="34637"/>
                  <a:pt x="35366" y="34485"/>
                  <a:pt x="35366" y="34394"/>
                </a:cubicBezTo>
                <a:lnTo>
                  <a:pt x="35366" y="34303"/>
                </a:lnTo>
                <a:close/>
                <a:moveTo>
                  <a:pt x="7656" y="34516"/>
                </a:moveTo>
                <a:lnTo>
                  <a:pt x="7656" y="34637"/>
                </a:lnTo>
                <a:lnTo>
                  <a:pt x="7656" y="34820"/>
                </a:lnTo>
                <a:lnTo>
                  <a:pt x="7656" y="35243"/>
                </a:lnTo>
                <a:lnTo>
                  <a:pt x="7656" y="35243"/>
                </a:lnTo>
                <a:cubicBezTo>
                  <a:pt x="7639" y="35022"/>
                  <a:pt x="7626" y="34784"/>
                  <a:pt x="7626" y="34546"/>
                </a:cubicBezTo>
                <a:cubicBezTo>
                  <a:pt x="7626" y="34546"/>
                  <a:pt x="7656" y="34546"/>
                  <a:pt x="7656" y="34516"/>
                </a:cubicBezTo>
                <a:close/>
                <a:moveTo>
                  <a:pt x="34545" y="33240"/>
                </a:moveTo>
                <a:lnTo>
                  <a:pt x="34545" y="33635"/>
                </a:lnTo>
                <a:lnTo>
                  <a:pt x="34545" y="33878"/>
                </a:lnTo>
                <a:cubicBezTo>
                  <a:pt x="34545" y="33938"/>
                  <a:pt x="34545" y="34121"/>
                  <a:pt x="34576" y="34242"/>
                </a:cubicBezTo>
                <a:cubicBezTo>
                  <a:pt x="34606" y="34394"/>
                  <a:pt x="34606" y="34485"/>
                  <a:pt x="34606" y="34637"/>
                </a:cubicBezTo>
                <a:cubicBezTo>
                  <a:pt x="34636" y="34759"/>
                  <a:pt x="34636" y="34850"/>
                  <a:pt x="34667" y="34941"/>
                </a:cubicBezTo>
                <a:cubicBezTo>
                  <a:pt x="34667" y="35063"/>
                  <a:pt x="34697" y="35154"/>
                  <a:pt x="34728" y="35245"/>
                </a:cubicBezTo>
                <a:lnTo>
                  <a:pt x="34515" y="35245"/>
                </a:lnTo>
                <a:lnTo>
                  <a:pt x="34454" y="34880"/>
                </a:lnTo>
                <a:lnTo>
                  <a:pt x="34454" y="34607"/>
                </a:lnTo>
                <a:cubicBezTo>
                  <a:pt x="34454" y="34516"/>
                  <a:pt x="34484" y="34394"/>
                  <a:pt x="34515" y="34273"/>
                </a:cubicBezTo>
                <a:lnTo>
                  <a:pt x="34484" y="34273"/>
                </a:lnTo>
                <a:lnTo>
                  <a:pt x="34484" y="33999"/>
                </a:lnTo>
                <a:lnTo>
                  <a:pt x="34484" y="33604"/>
                </a:lnTo>
                <a:lnTo>
                  <a:pt x="34484" y="33513"/>
                </a:lnTo>
                <a:cubicBezTo>
                  <a:pt x="34484" y="33422"/>
                  <a:pt x="34484" y="33331"/>
                  <a:pt x="34515" y="33240"/>
                </a:cubicBezTo>
                <a:close/>
                <a:moveTo>
                  <a:pt x="38916" y="27915"/>
                </a:moveTo>
                <a:cubicBezTo>
                  <a:pt x="38887" y="28467"/>
                  <a:pt x="38861" y="29046"/>
                  <a:pt x="38890" y="29624"/>
                </a:cubicBezTo>
                <a:cubicBezTo>
                  <a:pt x="38890" y="29928"/>
                  <a:pt x="38920" y="30232"/>
                  <a:pt x="38951" y="30505"/>
                </a:cubicBezTo>
                <a:cubicBezTo>
                  <a:pt x="38951" y="30688"/>
                  <a:pt x="38981" y="30870"/>
                  <a:pt x="39011" y="31022"/>
                </a:cubicBezTo>
                <a:lnTo>
                  <a:pt x="39011" y="31386"/>
                </a:lnTo>
                <a:cubicBezTo>
                  <a:pt x="38951" y="31386"/>
                  <a:pt x="38920" y="31386"/>
                  <a:pt x="38890" y="31417"/>
                </a:cubicBezTo>
                <a:cubicBezTo>
                  <a:pt x="38860" y="31447"/>
                  <a:pt x="38829" y="31508"/>
                  <a:pt x="38829" y="31538"/>
                </a:cubicBezTo>
                <a:lnTo>
                  <a:pt x="38829" y="31629"/>
                </a:lnTo>
                <a:cubicBezTo>
                  <a:pt x="38860" y="31690"/>
                  <a:pt x="38860" y="31721"/>
                  <a:pt x="38890" y="31781"/>
                </a:cubicBezTo>
                <a:lnTo>
                  <a:pt x="38890" y="31933"/>
                </a:lnTo>
                <a:lnTo>
                  <a:pt x="38890" y="32085"/>
                </a:lnTo>
                <a:lnTo>
                  <a:pt x="38890" y="32419"/>
                </a:lnTo>
                <a:lnTo>
                  <a:pt x="38890" y="32662"/>
                </a:lnTo>
                <a:lnTo>
                  <a:pt x="38890" y="32905"/>
                </a:lnTo>
                <a:cubicBezTo>
                  <a:pt x="38860" y="32936"/>
                  <a:pt x="38860" y="32966"/>
                  <a:pt x="38829" y="32966"/>
                </a:cubicBezTo>
                <a:cubicBezTo>
                  <a:pt x="38799" y="33027"/>
                  <a:pt x="38799" y="33057"/>
                  <a:pt x="38768" y="33088"/>
                </a:cubicBezTo>
                <a:cubicBezTo>
                  <a:pt x="38738" y="33240"/>
                  <a:pt x="38708" y="33361"/>
                  <a:pt x="38708" y="33483"/>
                </a:cubicBezTo>
                <a:cubicBezTo>
                  <a:pt x="38677" y="33574"/>
                  <a:pt x="38677" y="33635"/>
                  <a:pt x="38708" y="33726"/>
                </a:cubicBezTo>
                <a:lnTo>
                  <a:pt x="38708" y="33938"/>
                </a:lnTo>
                <a:cubicBezTo>
                  <a:pt x="38708" y="34030"/>
                  <a:pt x="38708" y="34121"/>
                  <a:pt x="38708" y="34212"/>
                </a:cubicBezTo>
                <a:cubicBezTo>
                  <a:pt x="38617" y="34425"/>
                  <a:pt x="38556" y="34637"/>
                  <a:pt x="38556" y="34880"/>
                </a:cubicBezTo>
                <a:cubicBezTo>
                  <a:pt x="38525" y="35002"/>
                  <a:pt x="38525" y="35123"/>
                  <a:pt x="38556" y="35275"/>
                </a:cubicBezTo>
                <a:lnTo>
                  <a:pt x="38525" y="35245"/>
                </a:lnTo>
                <a:lnTo>
                  <a:pt x="38525" y="35032"/>
                </a:lnTo>
                <a:cubicBezTo>
                  <a:pt x="38525" y="34759"/>
                  <a:pt x="38556" y="34455"/>
                  <a:pt x="38556" y="34151"/>
                </a:cubicBezTo>
                <a:lnTo>
                  <a:pt x="38556" y="34030"/>
                </a:lnTo>
                <a:lnTo>
                  <a:pt x="38556" y="33969"/>
                </a:lnTo>
                <a:lnTo>
                  <a:pt x="38556" y="33908"/>
                </a:lnTo>
                <a:cubicBezTo>
                  <a:pt x="38586" y="33817"/>
                  <a:pt x="38586" y="33695"/>
                  <a:pt x="38586" y="33574"/>
                </a:cubicBezTo>
                <a:cubicBezTo>
                  <a:pt x="38617" y="33361"/>
                  <a:pt x="38647" y="33149"/>
                  <a:pt x="38677" y="32936"/>
                </a:cubicBezTo>
                <a:cubicBezTo>
                  <a:pt x="38677" y="32845"/>
                  <a:pt x="38677" y="32754"/>
                  <a:pt x="38708" y="32662"/>
                </a:cubicBezTo>
                <a:cubicBezTo>
                  <a:pt x="38708" y="32511"/>
                  <a:pt x="38708" y="32359"/>
                  <a:pt x="38738" y="32207"/>
                </a:cubicBezTo>
                <a:cubicBezTo>
                  <a:pt x="38738" y="31994"/>
                  <a:pt x="38738" y="31751"/>
                  <a:pt x="38738" y="31538"/>
                </a:cubicBezTo>
                <a:cubicBezTo>
                  <a:pt x="38768" y="31295"/>
                  <a:pt x="38738" y="31083"/>
                  <a:pt x="38738" y="30839"/>
                </a:cubicBezTo>
                <a:lnTo>
                  <a:pt x="38738" y="30171"/>
                </a:lnTo>
                <a:lnTo>
                  <a:pt x="38738" y="29958"/>
                </a:lnTo>
                <a:lnTo>
                  <a:pt x="38738" y="29594"/>
                </a:lnTo>
                <a:lnTo>
                  <a:pt x="38738" y="29199"/>
                </a:lnTo>
                <a:cubicBezTo>
                  <a:pt x="38738" y="29077"/>
                  <a:pt x="38738" y="29047"/>
                  <a:pt x="38708" y="28956"/>
                </a:cubicBezTo>
                <a:lnTo>
                  <a:pt x="38708" y="28865"/>
                </a:lnTo>
                <a:cubicBezTo>
                  <a:pt x="38708" y="28804"/>
                  <a:pt x="38738" y="28713"/>
                  <a:pt x="38738" y="28622"/>
                </a:cubicBezTo>
                <a:cubicBezTo>
                  <a:pt x="38768" y="28530"/>
                  <a:pt x="38799" y="28378"/>
                  <a:pt x="38829" y="28257"/>
                </a:cubicBezTo>
                <a:cubicBezTo>
                  <a:pt x="38860" y="28166"/>
                  <a:pt x="38860" y="28075"/>
                  <a:pt x="38890" y="28014"/>
                </a:cubicBezTo>
                <a:cubicBezTo>
                  <a:pt x="38904" y="27971"/>
                  <a:pt x="38912" y="27941"/>
                  <a:pt x="38916" y="27915"/>
                </a:cubicBezTo>
                <a:close/>
                <a:moveTo>
                  <a:pt x="35852" y="33787"/>
                </a:moveTo>
                <a:cubicBezTo>
                  <a:pt x="35852" y="33817"/>
                  <a:pt x="35852" y="33847"/>
                  <a:pt x="35882" y="33878"/>
                </a:cubicBezTo>
                <a:cubicBezTo>
                  <a:pt x="35912" y="33908"/>
                  <a:pt x="35943" y="33908"/>
                  <a:pt x="35973" y="33938"/>
                </a:cubicBezTo>
                <a:cubicBezTo>
                  <a:pt x="35973" y="33969"/>
                  <a:pt x="35973" y="34030"/>
                  <a:pt x="35973" y="34060"/>
                </a:cubicBezTo>
                <a:lnTo>
                  <a:pt x="36004" y="34182"/>
                </a:lnTo>
                <a:cubicBezTo>
                  <a:pt x="36004" y="34303"/>
                  <a:pt x="36004" y="34425"/>
                  <a:pt x="36004" y="34546"/>
                </a:cubicBezTo>
                <a:cubicBezTo>
                  <a:pt x="36034" y="34668"/>
                  <a:pt x="36034" y="34759"/>
                  <a:pt x="36034" y="34880"/>
                </a:cubicBezTo>
                <a:lnTo>
                  <a:pt x="36034" y="34911"/>
                </a:lnTo>
                <a:cubicBezTo>
                  <a:pt x="36034" y="35032"/>
                  <a:pt x="36034" y="35184"/>
                  <a:pt x="36004" y="35306"/>
                </a:cubicBezTo>
                <a:cubicBezTo>
                  <a:pt x="35973" y="35154"/>
                  <a:pt x="35943" y="34972"/>
                  <a:pt x="35943" y="34820"/>
                </a:cubicBezTo>
                <a:cubicBezTo>
                  <a:pt x="35912" y="34668"/>
                  <a:pt x="35882" y="34425"/>
                  <a:pt x="35852" y="34242"/>
                </a:cubicBezTo>
                <a:lnTo>
                  <a:pt x="35852" y="34121"/>
                </a:lnTo>
                <a:cubicBezTo>
                  <a:pt x="35852" y="33999"/>
                  <a:pt x="35852" y="33908"/>
                  <a:pt x="35852" y="33787"/>
                </a:cubicBezTo>
                <a:close/>
                <a:moveTo>
                  <a:pt x="32601" y="34941"/>
                </a:moveTo>
                <a:cubicBezTo>
                  <a:pt x="32631" y="35063"/>
                  <a:pt x="32661" y="35184"/>
                  <a:pt x="32722" y="35306"/>
                </a:cubicBezTo>
                <a:lnTo>
                  <a:pt x="32722" y="35336"/>
                </a:lnTo>
                <a:cubicBezTo>
                  <a:pt x="32722" y="35336"/>
                  <a:pt x="32722" y="35366"/>
                  <a:pt x="32722" y="35366"/>
                </a:cubicBezTo>
                <a:lnTo>
                  <a:pt x="32631" y="35366"/>
                </a:lnTo>
                <a:lnTo>
                  <a:pt x="32570" y="35306"/>
                </a:lnTo>
                <a:lnTo>
                  <a:pt x="32479" y="35215"/>
                </a:lnTo>
                <a:lnTo>
                  <a:pt x="32479" y="35002"/>
                </a:lnTo>
                <a:lnTo>
                  <a:pt x="32510" y="34941"/>
                </a:lnTo>
                <a:close/>
                <a:moveTo>
                  <a:pt x="8173" y="34242"/>
                </a:moveTo>
                <a:cubicBezTo>
                  <a:pt x="8173" y="34455"/>
                  <a:pt x="8203" y="34637"/>
                  <a:pt x="8203" y="34820"/>
                </a:cubicBezTo>
                <a:lnTo>
                  <a:pt x="8203" y="35123"/>
                </a:lnTo>
                <a:lnTo>
                  <a:pt x="8203" y="35366"/>
                </a:lnTo>
                <a:lnTo>
                  <a:pt x="8203" y="35488"/>
                </a:lnTo>
                <a:cubicBezTo>
                  <a:pt x="8203" y="35458"/>
                  <a:pt x="8203" y="35397"/>
                  <a:pt x="8143" y="35366"/>
                </a:cubicBezTo>
                <a:lnTo>
                  <a:pt x="8173" y="35366"/>
                </a:lnTo>
                <a:lnTo>
                  <a:pt x="8173" y="34394"/>
                </a:lnTo>
                <a:lnTo>
                  <a:pt x="8173" y="34242"/>
                </a:lnTo>
                <a:close/>
                <a:moveTo>
                  <a:pt x="37447" y="35518"/>
                </a:moveTo>
                <a:cubicBezTo>
                  <a:pt x="37454" y="35526"/>
                  <a:pt x="37462" y="35534"/>
                  <a:pt x="37462" y="35549"/>
                </a:cubicBezTo>
                <a:lnTo>
                  <a:pt x="37447" y="35518"/>
                </a:lnTo>
                <a:close/>
                <a:moveTo>
                  <a:pt x="15313" y="34850"/>
                </a:moveTo>
                <a:lnTo>
                  <a:pt x="15313" y="34941"/>
                </a:lnTo>
                <a:cubicBezTo>
                  <a:pt x="15313" y="35032"/>
                  <a:pt x="15283" y="35123"/>
                  <a:pt x="15252" y="35215"/>
                </a:cubicBezTo>
                <a:cubicBezTo>
                  <a:pt x="15252" y="35306"/>
                  <a:pt x="15222" y="35458"/>
                  <a:pt x="15222" y="35549"/>
                </a:cubicBezTo>
                <a:lnTo>
                  <a:pt x="15039" y="35670"/>
                </a:lnTo>
                <a:cubicBezTo>
                  <a:pt x="15100" y="35549"/>
                  <a:pt x="15131" y="35427"/>
                  <a:pt x="15161" y="35336"/>
                </a:cubicBezTo>
                <a:cubicBezTo>
                  <a:pt x="15191" y="35215"/>
                  <a:pt x="15222" y="35093"/>
                  <a:pt x="15252" y="35002"/>
                </a:cubicBezTo>
                <a:cubicBezTo>
                  <a:pt x="15252" y="34941"/>
                  <a:pt x="15283" y="34911"/>
                  <a:pt x="15313" y="34850"/>
                </a:cubicBezTo>
                <a:close/>
                <a:moveTo>
                  <a:pt x="37371" y="35427"/>
                </a:moveTo>
                <a:lnTo>
                  <a:pt x="37401" y="35488"/>
                </a:lnTo>
                <a:lnTo>
                  <a:pt x="37401" y="35518"/>
                </a:lnTo>
                <a:lnTo>
                  <a:pt x="37401" y="35610"/>
                </a:lnTo>
                <a:cubicBezTo>
                  <a:pt x="37401" y="35640"/>
                  <a:pt x="37401" y="35670"/>
                  <a:pt x="37401" y="35670"/>
                </a:cubicBezTo>
                <a:lnTo>
                  <a:pt x="37310" y="35640"/>
                </a:lnTo>
                <a:cubicBezTo>
                  <a:pt x="37310" y="35579"/>
                  <a:pt x="37340" y="35518"/>
                  <a:pt x="37371" y="35427"/>
                </a:cubicBezTo>
                <a:close/>
                <a:moveTo>
                  <a:pt x="33938" y="35366"/>
                </a:moveTo>
                <a:lnTo>
                  <a:pt x="34029" y="35458"/>
                </a:lnTo>
                <a:cubicBezTo>
                  <a:pt x="34029" y="35549"/>
                  <a:pt x="33998" y="35610"/>
                  <a:pt x="33998" y="35701"/>
                </a:cubicBezTo>
                <a:cubicBezTo>
                  <a:pt x="33998" y="35701"/>
                  <a:pt x="33968" y="35701"/>
                  <a:pt x="33968" y="35670"/>
                </a:cubicBezTo>
                <a:cubicBezTo>
                  <a:pt x="33968" y="35610"/>
                  <a:pt x="33938" y="35549"/>
                  <a:pt x="33907" y="35488"/>
                </a:cubicBezTo>
                <a:lnTo>
                  <a:pt x="33938" y="35366"/>
                </a:lnTo>
                <a:close/>
                <a:moveTo>
                  <a:pt x="39498" y="35701"/>
                </a:moveTo>
                <a:lnTo>
                  <a:pt x="39411" y="35744"/>
                </a:lnTo>
                <a:lnTo>
                  <a:pt x="39411" y="35744"/>
                </a:lnTo>
                <a:cubicBezTo>
                  <a:pt x="39421" y="35729"/>
                  <a:pt x="39444" y="35724"/>
                  <a:pt x="39467" y="35701"/>
                </a:cubicBezTo>
                <a:close/>
                <a:moveTo>
                  <a:pt x="36794" y="35549"/>
                </a:moveTo>
                <a:lnTo>
                  <a:pt x="36824" y="35610"/>
                </a:lnTo>
                <a:cubicBezTo>
                  <a:pt x="36824" y="35640"/>
                  <a:pt x="36885" y="35701"/>
                  <a:pt x="36915" y="35731"/>
                </a:cubicBezTo>
                <a:cubicBezTo>
                  <a:pt x="36885" y="35761"/>
                  <a:pt x="36885" y="35792"/>
                  <a:pt x="36885" y="35822"/>
                </a:cubicBezTo>
                <a:lnTo>
                  <a:pt x="36824" y="35822"/>
                </a:lnTo>
                <a:lnTo>
                  <a:pt x="36733" y="35670"/>
                </a:lnTo>
                <a:cubicBezTo>
                  <a:pt x="36733" y="35640"/>
                  <a:pt x="36763" y="35579"/>
                  <a:pt x="36794" y="35549"/>
                </a:cubicBezTo>
                <a:close/>
                <a:moveTo>
                  <a:pt x="6867" y="35275"/>
                </a:moveTo>
                <a:cubicBezTo>
                  <a:pt x="6867" y="35306"/>
                  <a:pt x="6867" y="35366"/>
                  <a:pt x="6867" y="35458"/>
                </a:cubicBezTo>
                <a:lnTo>
                  <a:pt x="6867" y="35883"/>
                </a:lnTo>
                <a:cubicBezTo>
                  <a:pt x="6867" y="35822"/>
                  <a:pt x="6836" y="35761"/>
                  <a:pt x="6806" y="35701"/>
                </a:cubicBezTo>
                <a:cubicBezTo>
                  <a:pt x="6745" y="35579"/>
                  <a:pt x="6715" y="35427"/>
                  <a:pt x="6654" y="35275"/>
                </a:cubicBezTo>
                <a:close/>
                <a:moveTo>
                  <a:pt x="34849" y="35944"/>
                </a:moveTo>
                <a:lnTo>
                  <a:pt x="34940" y="35974"/>
                </a:lnTo>
                <a:lnTo>
                  <a:pt x="34849" y="36005"/>
                </a:lnTo>
                <a:lnTo>
                  <a:pt x="34758" y="36035"/>
                </a:lnTo>
                <a:lnTo>
                  <a:pt x="34758" y="36035"/>
                </a:lnTo>
                <a:lnTo>
                  <a:pt x="34819" y="36005"/>
                </a:lnTo>
                <a:lnTo>
                  <a:pt x="34849" y="35944"/>
                </a:lnTo>
                <a:close/>
                <a:moveTo>
                  <a:pt x="5104" y="35336"/>
                </a:moveTo>
                <a:cubicBezTo>
                  <a:pt x="5104" y="35427"/>
                  <a:pt x="5135" y="35518"/>
                  <a:pt x="5165" y="35579"/>
                </a:cubicBezTo>
                <a:cubicBezTo>
                  <a:pt x="5195" y="35761"/>
                  <a:pt x="5256" y="35913"/>
                  <a:pt x="5317" y="36065"/>
                </a:cubicBezTo>
                <a:cubicBezTo>
                  <a:pt x="5195" y="35883"/>
                  <a:pt x="5104" y="35701"/>
                  <a:pt x="5013" y="35518"/>
                </a:cubicBezTo>
                <a:cubicBezTo>
                  <a:pt x="5013" y="35488"/>
                  <a:pt x="5013" y="35458"/>
                  <a:pt x="5013" y="35458"/>
                </a:cubicBezTo>
                <a:lnTo>
                  <a:pt x="5044" y="35458"/>
                </a:lnTo>
                <a:cubicBezTo>
                  <a:pt x="5074" y="35427"/>
                  <a:pt x="5074" y="35366"/>
                  <a:pt x="5104" y="35336"/>
                </a:cubicBezTo>
                <a:close/>
                <a:moveTo>
                  <a:pt x="5803" y="33969"/>
                </a:moveTo>
                <a:lnTo>
                  <a:pt x="5803" y="34030"/>
                </a:lnTo>
                <a:cubicBezTo>
                  <a:pt x="5833" y="34212"/>
                  <a:pt x="5864" y="34364"/>
                  <a:pt x="5894" y="34546"/>
                </a:cubicBezTo>
                <a:cubicBezTo>
                  <a:pt x="5894" y="34637"/>
                  <a:pt x="5925" y="34759"/>
                  <a:pt x="5925" y="34880"/>
                </a:cubicBezTo>
                <a:cubicBezTo>
                  <a:pt x="5925" y="34972"/>
                  <a:pt x="5925" y="35093"/>
                  <a:pt x="5925" y="35215"/>
                </a:cubicBezTo>
                <a:lnTo>
                  <a:pt x="5925" y="35518"/>
                </a:lnTo>
                <a:cubicBezTo>
                  <a:pt x="5925" y="35731"/>
                  <a:pt x="5925" y="35913"/>
                  <a:pt x="5894" y="36126"/>
                </a:cubicBezTo>
                <a:cubicBezTo>
                  <a:pt x="5894" y="36187"/>
                  <a:pt x="5894" y="36278"/>
                  <a:pt x="5894" y="36339"/>
                </a:cubicBezTo>
                <a:cubicBezTo>
                  <a:pt x="5773" y="36187"/>
                  <a:pt x="5682" y="36005"/>
                  <a:pt x="5590" y="35792"/>
                </a:cubicBezTo>
                <a:lnTo>
                  <a:pt x="5590" y="35761"/>
                </a:lnTo>
                <a:lnTo>
                  <a:pt x="5621" y="35761"/>
                </a:lnTo>
                <a:cubicBezTo>
                  <a:pt x="5651" y="35731"/>
                  <a:pt x="5682" y="35701"/>
                  <a:pt x="5682" y="35640"/>
                </a:cubicBezTo>
                <a:cubicBezTo>
                  <a:pt x="5682" y="35640"/>
                  <a:pt x="5682" y="35610"/>
                  <a:pt x="5682" y="35610"/>
                </a:cubicBezTo>
                <a:cubicBezTo>
                  <a:pt x="5682" y="35579"/>
                  <a:pt x="5682" y="35549"/>
                  <a:pt x="5682" y="35518"/>
                </a:cubicBezTo>
                <a:lnTo>
                  <a:pt x="5682" y="35458"/>
                </a:lnTo>
                <a:lnTo>
                  <a:pt x="5682" y="35215"/>
                </a:lnTo>
                <a:cubicBezTo>
                  <a:pt x="5682" y="35063"/>
                  <a:pt x="5682" y="34880"/>
                  <a:pt x="5712" y="34698"/>
                </a:cubicBezTo>
                <a:lnTo>
                  <a:pt x="5742" y="34030"/>
                </a:lnTo>
                <a:lnTo>
                  <a:pt x="5803" y="33969"/>
                </a:lnTo>
                <a:close/>
                <a:moveTo>
                  <a:pt x="8568" y="34728"/>
                </a:moveTo>
                <a:lnTo>
                  <a:pt x="8629" y="34789"/>
                </a:lnTo>
                <a:lnTo>
                  <a:pt x="8629" y="34820"/>
                </a:lnTo>
                <a:lnTo>
                  <a:pt x="8629" y="36005"/>
                </a:lnTo>
                <a:lnTo>
                  <a:pt x="8477" y="36278"/>
                </a:lnTo>
                <a:cubicBezTo>
                  <a:pt x="8446" y="36339"/>
                  <a:pt x="8416" y="36369"/>
                  <a:pt x="8386" y="36400"/>
                </a:cubicBezTo>
                <a:cubicBezTo>
                  <a:pt x="8386" y="36339"/>
                  <a:pt x="8416" y="36248"/>
                  <a:pt x="8416" y="36187"/>
                </a:cubicBezTo>
                <a:lnTo>
                  <a:pt x="8446" y="36156"/>
                </a:lnTo>
                <a:cubicBezTo>
                  <a:pt x="8477" y="36065"/>
                  <a:pt x="8477" y="35974"/>
                  <a:pt x="8507" y="35853"/>
                </a:cubicBezTo>
                <a:cubicBezTo>
                  <a:pt x="8507" y="35761"/>
                  <a:pt x="8507" y="35731"/>
                  <a:pt x="8538" y="35640"/>
                </a:cubicBezTo>
                <a:cubicBezTo>
                  <a:pt x="8568" y="35579"/>
                  <a:pt x="8538" y="35518"/>
                  <a:pt x="8538" y="35458"/>
                </a:cubicBezTo>
                <a:cubicBezTo>
                  <a:pt x="8538" y="35275"/>
                  <a:pt x="8568" y="35123"/>
                  <a:pt x="8568" y="34972"/>
                </a:cubicBezTo>
                <a:lnTo>
                  <a:pt x="8568" y="34728"/>
                </a:lnTo>
                <a:close/>
                <a:moveTo>
                  <a:pt x="35366" y="36339"/>
                </a:moveTo>
                <a:cubicBezTo>
                  <a:pt x="35366" y="36339"/>
                  <a:pt x="35396" y="36369"/>
                  <a:pt x="35426" y="36400"/>
                </a:cubicBezTo>
                <a:lnTo>
                  <a:pt x="35457" y="36430"/>
                </a:lnTo>
                <a:lnTo>
                  <a:pt x="35183" y="36400"/>
                </a:lnTo>
                <a:lnTo>
                  <a:pt x="35214" y="36339"/>
                </a:lnTo>
                <a:close/>
                <a:moveTo>
                  <a:pt x="36733" y="36339"/>
                </a:moveTo>
                <a:lnTo>
                  <a:pt x="36794" y="36400"/>
                </a:lnTo>
                <a:lnTo>
                  <a:pt x="36642" y="36460"/>
                </a:lnTo>
                <a:lnTo>
                  <a:pt x="36611" y="36460"/>
                </a:lnTo>
                <a:lnTo>
                  <a:pt x="36642" y="36400"/>
                </a:lnTo>
                <a:lnTo>
                  <a:pt x="36672" y="36339"/>
                </a:lnTo>
                <a:close/>
                <a:moveTo>
                  <a:pt x="35943" y="36339"/>
                </a:moveTo>
                <a:lnTo>
                  <a:pt x="36004" y="36400"/>
                </a:lnTo>
                <a:cubicBezTo>
                  <a:pt x="36034" y="36430"/>
                  <a:pt x="36064" y="36430"/>
                  <a:pt x="36095" y="36460"/>
                </a:cubicBezTo>
                <a:lnTo>
                  <a:pt x="36247" y="36460"/>
                </a:lnTo>
                <a:lnTo>
                  <a:pt x="36247" y="36491"/>
                </a:lnTo>
                <a:lnTo>
                  <a:pt x="35912" y="36460"/>
                </a:lnTo>
                <a:lnTo>
                  <a:pt x="35791" y="36430"/>
                </a:lnTo>
                <a:cubicBezTo>
                  <a:pt x="35821" y="36430"/>
                  <a:pt x="35852" y="36400"/>
                  <a:pt x="35882" y="36400"/>
                </a:cubicBezTo>
                <a:cubicBezTo>
                  <a:pt x="35912" y="36369"/>
                  <a:pt x="35943" y="36369"/>
                  <a:pt x="35943" y="36339"/>
                </a:cubicBezTo>
                <a:close/>
                <a:moveTo>
                  <a:pt x="11849" y="34668"/>
                </a:moveTo>
                <a:cubicBezTo>
                  <a:pt x="11880" y="34820"/>
                  <a:pt x="11880" y="34972"/>
                  <a:pt x="11910" y="35123"/>
                </a:cubicBezTo>
                <a:cubicBezTo>
                  <a:pt x="11940" y="35245"/>
                  <a:pt x="11940" y="35488"/>
                  <a:pt x="11940" y="35701"/>
                </a:cubicBezTo>
                <a:lnTo>
                  <a:pt x="11940" y="36096"/>
                </a:lnTo>
                <a:lnTo>
                  <a:pt x="11940" y="36551"/>
                </a:lnTo>
                <a:lnTo>
                  <a:pt x="11789" y="36551"/>
                </a:lnTo>
                <a:lnTo>
                  <a:pt x="11789" y="35792"/>
                </a:lnTo>
                <a:lnTo>
                  <a:pt x="11789" y="35306"/>
                </a:lnTo>
                <a:lnTo>
                  <a:pt x="11789" y="34728"/>
                </a:lnTo>
                <a:lnTo>
                  <a:pt x="11789" y="34668"/>
                </a:lnTo>
                <a:close/>
                <a:moveTo>
                  <a:pt x="15951" y="36156"/>
                </a:moveTo>
                <a:lnTo>
                  <a:pt x="15343" y="36643"/>
                </a:lnTo>
                <a:lnTo>
                  <a:pt x="15343" y="36612"/>
                </a:lnTo>
                <a:cubicBezTo>
                  <a:pt x="15343" y="36551"/>
                  <a:pt x="15374" y="36491"/>
                  <a:pt x="15404" y="36430"/>
                </a:cubicBezTo>
                <a:lnTo>
                  <a:pt x="15434" y="36430"/>
                </a:lnTo>
                <a:cubicBezTo>
                  <a:pt x="15526" y="36400"/>
                  <a:pt x="15617" y="36339"/>
                  <a:pt x="15708" y="36278"/>
                </a:cubicBezTo>
                <a:lnTo>
                  <a:pt x="15890" y="36156"/>
                </a:lnTo>
                <a:close/>
                <a:moveTo>
                  <a:pt x="7261" y="35974"/>
                </a:moveTo>
                <a:cubicBezTo>
                  <a:pt x="7261" y="36105"/>
                  <a:pt x="7261" y="36233"/>
                  <a:pt x="7261" y="36339"/>
                </a:cubicBezTo>
                <a:cubicBezTo>
                  <a:pt x="7292" y="36491"/>
                  <a:pt x="7261" y="36551"/>
                  <a:pt x="7322" y="36673"/>
                </a:cubicBezTo>
                <a:cubicBezTo>
                  <a:pt x="7292" y="36643"/>
                  <a:pt x="7292" y="36612"/>
                  <a:pt x="7261" y="36612"/>
                </a:cubicBezTo>
                <a:lnTo>
                  <a:pt x="7170" y="36491"/>
                </a:lnTo>
                <a:lnTo>
                  <a:pt x="7201" y="36430"/>
                </a:lnTo>
                <a:cubicBezTo>
                  <a:pt x="7231" y="36278"/>
                  <a:pt x="7261" y="36126"/>
                  <a:pt x="7261" y="35974"/>
                </a:cubicBezTo>
                <a:close/>
                <a:moveTo>
                  <a:pt x="6198" y="36551"/>
                </a:moveTo>
                <a:cubicBezTo>
                  <a:pt x="6198" y="36612"/>
                  <a:pt x="6228" y="36643"/>
                  <a:pt x="6228" y="36703"/>
                </a:cubicBezTo>
                <a:lnTo>
                  <a:pt x="6198" y="36703"/>
                </a:lnTo>
                <a:cubicBezTo>
                  <a:pt x="6198" y="36703"/>
                  <a:pt x="6168" y="36673"/>
                  <a:pt x="6137" y="36643"/>
                </a:cubicBezTo>
                <a:cubicBezTo>
                  <a:pt x="6168" y="36612"/>
                  <a:pt x="6168" y="36582"/>
                  <a:pt x="6198" y="36551"/>
                </a:cubicBezTo>
                <a:close/>
                <a:moveTo>
                  <a:pt x="6654" y="36248"/>
                </a:moveTo>
                <a:cubicBezTo>
                  <a:pt x="6715" y="36339"/>
                  <a:pt x="6745" y="36430"/>
                  <a:pt x="6806" y="36521"/>
                </a:cubicBezTo>
                <a:lnTo>
                  <a:pt x="6806" y="36551"/>
                </a:lnTo>
                <a:cubicBezTo>
                  <a:pt x="6806" y="36551"/>
                  <a:pt x="6806" y="36582"/>
                  <a:pt x="6806" y="36612"/>
                </a:cubicBezTo>
                <a:cubicBezTo>
                  <a:pt x="6745" y="36612"/>
                  <a:pt x="6715" y="36643"/>
                  <a:pt x="6684" y="36673"/>
                </a:cubicBezTo>
                <a:cubicBezTo>
                  <a:pt x="6684" y="36703"/>
                  <a:pt x="6654" y="36734"/>
                  <a:pt x="6654" y="36764"/>
                </a:cubicBezTo>
                <a:lnTo>
                  <a:pt x="6654" y="36430"/>
                </a:lnTo>
                <a:lnTo>
                  <a:pt x="6654" y="36248"/>
                </a:lnTo>
                <a:close/>
                <a:moveTo>
                  <a:pt x="8568" y="36764"/>
                </a:moveTo>
                <a:lnTo>
                  <a:pt x="8568" y="36916"/>
                </a:lnTo>
                <a:cubicBezTo>
                  <a:pt x="8538" y="36886"/>
                  <a:pt x="8538" y="36855"/>
                  <a:pt x="8507" y="36855"/>
                </a:cubicBezTo>
                <a:cubicBezTo>
                  <a:pt x="8538" y="36825"/>
                  <a:pt x="8538" y="36794"/>
                  <a:pt x="8568" y="36764"/>
                </a:cubicBezTo>
                <a:close/>
                <a:moveTo>
                  <a:pt x="7691" y="35800"/>
                </a:moveTo>
                <a:lnTo>
                  <a:pt x="7691" y="35800"/>
                </a:lnTo>
                <a:cubicBezTo>
                  <a:pt x="7699" y="35876"/>
                  <a:pt x="7708" y="35954"/>
                  <a:pt x="7717" y="36035"/>
                </a:cubicBezTo>
                <a:cubicBezTo>
                  <a:pt x="7717" y="36308"/>
                  <a:pt x="7778" y="36551"/>
                  <a:pt x="7839" y="36794"/>
                </a:cubicBezTo>
                <a:lnTo>
                  <a:pt x="7839" y="36825"/>
                </a:lnTo>
                <a:cubicBezTo>
                  <a:pt x="7839" y="36825"/>
                  <a:pt x="7839" y="36855"/>
                  <a:pt x="7839" y="36855"/>
                </a:cubicBezTo>
                <a:cubicBezTo>
                  <a:pt x="7808" y="36886"/>
                  <a:pt x="7808" y="36916"/>
                  <a:pt x="7808" y="36946"/>
                </a:cubicBezTo>
                <a:lnTo>
                  <a:pt x="7778" y="36946"/>
                </a:lnTo>
                <a:cubicBezTo>
                  <a:pt x="7778" y="36794"/>
                  <a:pt x="7748" y="36673"/>
                  <a:pt x="7748" y="36521"/>
                </a:cubicBezTo>
                <a:cubicBezTo>
                  <a:pt x="7724" y="36285"/>
                  <a:pt x="7700" y="36050"/>
                  <a:pt x="7691" y="35800"/>
                </a:cubicBezTo>
                <a:close/>
                <a:moveTo>
                  <a:pt x="13065" y="35518"/>
                </a:moveTo>
                <a:lnTo>
                  <a:pt x="13065" y="36217"/>
                </a:lnTo>
                <a:cubicBezTo>
                  <a:pt x="13065" y="36460"/>
                  <a:pt x="13034" y="36734"/>
                  <a:pt x="13004" y="36977"/>
                </a:cubicBezTo>
                <a:cubicBezTo>
                  <a:pt x="13004" y="37007"/>
                  <a:pt x="13004" y="37038"/>
                  <a:pt x="13004" y="37068"/>
                </a:cubicBezTo>
                <a:cubicBezTo>
                  <a:pt x="12973" y="37129"/>
                  <a:pt x="12943" y="37220"/>
                  <a:pt x="12913" y="37281"/>
                </a:cubicBezTo>
                <a:cubicBezTo>
                  <a:pt x="12882" y="37159"/>
                  <a:pt x="12852" y="37038"/>
                  <a:pt x="12852" y="36916"/>
                </a:cubicBezTo>
                <a:lnTo>
                  <a:pt x="12852" y="36794"/>
                </a:lnTo>
                <a:lnTo>
                  <a:pt x="12852" y="36430"/>
                </a:lnTo>
                <a:lnTo>
                  <a:pt x="12943" y="36035"/>
                </a:lnTo>
                <a:cubicBezTo>
                  <a:pt x="12973" y="35883"/>
                  <a:pt x="13004" y="35701"/>
                  <a:pt x="13065" y="35518"/>
                </a:cubicBezTo>
                <a:close/>
                <a:moveTo>
                  <a:pt x="6411" y="37159"/>
                </a:moveTo>
                <a:cubicBezTo>
                  <a:pt x="6472" y="37189"/>
                  <a:pt x="6532" y="37220"/>
                  <a:pt x="6593" y="37250"/>
                </a:cubicBezTo>
                <a:lnTo>
                  <a:pt x="6806" y="37372"/>
                </a:lnTo>
                <a:lnTo>
                  <a:pt x="6897" y="37433"/>
                </a:lnTo>
                <a:lnTo>
                  <a:pt x="6806" y="37433"/>
                </a:lnTo>
                <a:cubicBezTo>
                  <a:pt x="6654" y="37311"/>
                  <a:pt x="6502" y="37220"/>
                  <a:pt x="6380" y="37159"/>
                </a:cubicBezTo>
                <a:close/>
                <a:moveTo>
                  <a:pt x="14553" y="36855"/>
                </a:moveTo>
                <a:lnTo>
                  <a:pt x="14645" y="36946"/>
                </a:lnTo>
                <a:cubicBezTo>
                  <a:pt x="14675" y="36977"/>
                  <a:pt x="14705" y="37007"/>
                  <a:pt x="14736" y="37038"/>
                </a:cubicBezTo>
                <a:cubicBezTo>
                  <a:pt x="14766" y="37038"/>
                  <a:pt x="14796" y="37068"/>
                  <a:pt x="14827" y="37068"/>
                </a:cubicBezTo>
                <a:lnTo>
                  <a:pt x="14584" y="37220"/>
                </a:lnTo>
                <a:lnTo>
                  <a:pt x="14462" y="37311"/>
                </a:lnTo>
                <a:lnTo>
                  <a:pt x="14280" y="37433"/>
                </a:lnTo>
                <a:cubicBezTo>
                  <a:pt x="14310" y="37372"/>
                  <a:pt x="14341" y="37341"/>
                  <a:pt x="14341" y="37281"/>
                </a:cubicBezTo>
                <a:cubicBezTo>
                  <a:pt x="14432" y="37159"/>
                  <a:pt x="14493" y="37007"/>
                  <a:pt x="14553" y="36855"/>
                </a:cubicBezTo>
                <a:close/>
                <a:moveTo>
                  <a:pt x="9966" y="35215"/>
                </a:moveTo>
                <a:lnTo>
                  <a:pt x="9996" y="35306"/>
                </a:lnTo>
                <a:lnTo>
                  <a:pt x="9996" y="35761"/>
                </a:lnTo>
                <a:lnTo>
                  <a:pt x="9996" y="36005"/>
                </a:lnTo>
                <a:lnTo>
                  <a:pt x="9996" y="36551"/>
                </a:lnTo>
                <a:cubicBezTo>
                  <a:pt x="9996" y="36703"/>
                  <a:pt x="10026" y="36977"/>
                  <a:pt x="10057" y="37189"/>
                </a:cubicBezTo>
                <a:cubicBezTo>
                  <a:pt x="10057" y="37341"/>
                  <a:pt x="10087" y="37493"/>
                  <a:pt x="10117" y="37645"/>
                </a:cubicBezTo>
                <a:cubicBezTo>
                  <a:pt x="9966" y="37493"/>
                  <a:pt x="9844" y="37341"/>
                  <a:pt x="9692" y="37220"/>
                </a:cubicBezTo>
                <a:lnTo>
                  <a:pt x="9692" y="37159"/>
                </a:lnTo>
                <a:lnTo>
                  <a:pt x="9722" y="37129"/>
                </a:lnTo>
                <a:cubicBezTo>
                  <a:pt x="9783" y="36946"/>
                  <a:pt x="9814" y="36794"/>
                  <a:pt x="9844" y="36643"/>
                </a:cubicBezTo>
                <a:cubicBezTo>
                  <a:pt x="9874" y="36491"/>
                  <a:pt x="9905" y="36339"/>
                  <a:pt x="9935" y="36156"/>
                </a:cubicBezTo>
                <a:cubicBezTo>
                  <a:pt x="9935" y="36096"/>
                  <a:pt x="9966" y="36005"/>
                  <a:pt x="9966" y="35913"/>
                </a:cubicBezTo>
                <a:cubicBezTo>
                  <a:pt x="9966" y="35822"/>
                  <a:pt x="9966" y="35853"/>
                  <a:pt x="9966" y="35822"/>
                </a:cubicBezTo>
                <a:lnTo>
                  <a:pt x="9966" y="35640"/>
                </a:lnTo>
                <a:lnTo>
                  <a:pt x="9966" y="35215"/>
                </a:lnTo>
                <a:close/>
                <a:moveTo>
                  <a:pt x="8477" y="37524"/>
                </a:moveTo>
                <a:lnTo>
                  <a:pt x="8477" y="37524"/>
                </a:lnTo>
                <a:cubicBezTo>
                  <a:pt x="8477" y="37554"/>
                  <a:pt x="8507" y="37584"/>
                  <a:pt x="8538" y="37584"/>
                </a:cubicBezTo>
                <a:lnTo>
                  <a:pt x="8538" y="37676"/>
                </a:lnTo>
                <a:cubicBezTo>
                  <a:pt x="8538" y="37645"/>
                  <a:pt x="8507" y="37615"/>
                  <a:pt x="8507" y="37584"/>
                </a:cubicBezTo>
                <a:lnTo>
                  <a:pt x="8507" y="37615"/>
                </a:lnTo>
                <a:cubicBezTo>
                  <a:pt x="8507" y="37585"/>
                  <a:pt x="8477" y="37554"/>
                  <a:pt x="8477" y="37524"/>
                </a:cubicBezTo>
                <a:close/>
                <a:moveTo>
                  <a:pt x="9753" y="37736"/>
                </a:moveTo>
                <a:lnTo>
                  <a:pt x="9844" y="37827"/>
                </a:lnTo>
                <a:lnTo>
                  <a:pt x="9753" y="37827"/>
                </a:lnTo>
                <a:lnTo>
                  <a:pt x="9753" y="37797"/>
                </a:lnTo>
                <a:cubicBezTo>
                  <a:pt x="9753" y="37767"/>
                  <a:pt x="9753" y="37767"/>
                  <a:pt x="9722" y="37736"/>
                </a:cubicBezTo>
                <a:close/>
                <a:moveTo>
                  <a:pt x="10847" y="35458"/>
                </a:moveTo>
                <a:lnTo>
                  <a:pt x="10847" y="35792"/>
                </a:lnTo>
                <a:lnTo>
                  <a:pt x="10847" y="35883"/>
                </a:lnTo>
                <a:cubicBezTo>
                  <a:pt x="10847" y="36035"/>
                  <a:pt x="10786" y="36187"/>
                  <a:pt x="10786" y="36339"/>
                </a:cubicBezTo>
                <a:cubicBezTo>
                  <a:pt x="10786" y="36491"/>
                  <a:pt x="10756" y="36703"/>
                  <a:pt x="10756" y="36886"/>
                </a:cubicBezTo>
                <a:lnTo>
                  <a:pt x="10756" y="37250"/>
                </a:lnTo>
                <a:cubicBezTo>
                  <a:pt x="10756" y="37341"/>
                  <a:pt x="10756" y="37402"/>
                  <a:pt x="10786" y="37493"/>
                </a:cubicBezTo>
                <a:cubicBezTo>
                  <a:pt x="10725" y="37615"/>
                  <a:pt x="10695" y="37706"/>
                  <a:pt x="10695" y="37827"/>
                </a:cubicBezTo>
                <a:lnTo>
                  <a:pt x="10695" y="37615"/>
                </a:lnTo>
                <a:lnTo>
                  <a:pt x="10695" y="37098"/>
                </a:lnTo>
                <a:cubicBezTo>
                  <a:pt x="10695" y="36764"/>
                  <a:pt x="10725" y="36460"/>
                  <a:pt x="10725" y="36156"/>
                </a:cubicBezTo>
                <a:lnTo>
                  <a:pt x="10725" y="35549"/>
                </a:lnTo>
                <a:cubicBezTo>
                  <a:pt x="10756" y="35518"/>
                  <a:pt x="10816" y="35488"/>
                  <a:pt x="10847" y="35458"/>
                </a:cubicBezTo>
                <a:close/>
                <a:moveTo>
                  <a:pt x="9115" y="37797"/>
                </a:moveTo>
                <a:cubicBezTo>
                  <a:pt x="9115" y="37827"/>
                  <a:pt x="9145" y="37827"/>
                  <a:pt x="9145" y="37827"/>
                </a:cubicBezTo>
                <a:lnTo>
                  <a:pt x="8993" y="37858"/>
                </a:lnTo>
                <a:lnTo>
                  <a:pt x="8933" y="37827"/>
                </a:lnTo>
                <a:lnTo>
                  <a:pt x="8933" y="37797"/>
                </a:lnTo>
                <a:close/>
                <a:moveTo>
                  <a:pt x="12670" y="38222"/>
                </a:moveTo>
                <a:lnTo>
                  <a:pt x="12761" y="38283"/>
                </a:lnTo>
                <a:lnTo>
                  <a:pt x="12822" y="38314"/>
                </a:lnTo>
                <a:lnTo>
                  <a:pt x="12518" y="38435"/>
                </a:lnTo>
                <a:lnTo>
                  <a:pt x="12457" y="38466"/>
                </a:lnTo>
                <a:lnTo>
                  <a:pt x="12548" y="38374"/>
                </a:lnTo>
                <a:cubicBezTo>
                  <a:pt x="12578" y="38314"/>
                  <a:pt x="12639" y="38283"/>
                  <a:pt x="12670" y="38222"/>
                </a:cubicBezTo>
                <a:close/>
                <a:moveTo>
                  <a:pt x="8933" y="38374"/>
                </a:moveTo>
                <a:lnTo>
                  <a:pt x="8933" y="38374"/>
                </a:lnTo>
                <a:cubicBezTo>
                  <a:pt x="9145" y="38466"/>
                  <a:pt x="9358" y="38557"/>
                  <a:pt x="9571" y="38587"/>
                </a:cubicBezTo>
                <a:lnTo>
                  <a:pt x="9601" y="38617"/>
                </a:lnTo>
                <a:cubicBezTo>
                  <a:pt x="9419" y="38587"/>
                  <a:pt x="9236" y="38526"/>
                  <a:pt x="9054" y="38466"/>
                </a:cubicBezTo>
                <a:lnTo>
                  <a:pt x="8993" y="38405"/>
                </a:lnTo>
                <a:lnTo>
                  <a:pt x="8933" y="38374"/>
                </a:lnTo>
                <a:close/>
                <a:moveTo>
                  <a:pt x="33056" y="1"/>
                </a:moveTo>
                <a:cubicBezTo>
                  <a:pt x="32935" y="1"/>
                  <a:pt x="32813" y="1"/>
                  <a:pt x="32692" y="31"/>
                </a:cubicBezTo>
                <a:cubicBezTo>
                  <a:pt x="32388" y="31"/>
                  <a:pt x="32115" y="62"/>
                  <a:pt x="31811" y="122"/>
                </a:cubicBezTo>
                <a:cubicBezTo>
                  <a:pt x="31507" y="153"/>
                  <a:pt x="31325" y="183"/>
                  <a:pt x="31082" y="244"/>
                </a:cubicBezTo>
                <a:cubicBezTo>
                  <a:pt x="30565" y="366"/>
                  <a:pt x="30079" y="487"/>
                  <a:pt x="29593" y="669"/>
                </a:cubicBezTo>
                <a:cubicBezTo>
                  <a:pt x="29076" y="821"/>
                  <a:pt x="28560" y="1034"/>
                  <a:pt x="28074" y="1247"/>
                </a:cubicBezTo>
                <a:cubicBezTo>
                  <a:pt x="27618" y="1459"/>
                  <a:pt x="27162" y="1733"/>
                  <a:pt x="26767" y="2006"/>
                </a:cubicBezTo>
                <a:cubicBezTo>
                  <a:pt x="26646" y="2097"/>
                  <a:pt x="26524" y="2188"/>
                  <a:pt x="26372" y="2280"/>
                </a:cubicBezTo>
                <a:cubicBezTo>
                  <a:pt x="26251" y="2371"/>
                  <a:pt x="26160" y="2432"/>
                  <a:pt x="26068" y="2492"/>
                </a:cubicBezTo>
                <a:cubicBezTo>
                  <a:pt x="25856" y="2675"/>
                  <a:pt x="25643" y="2857"/>
                  <a:pt x="25430" y="3039"/>
                </a:cubicBezTo>
                <a:cubicBezTo>
                  <a:pt x="25218" y="3222"/>
                  <a:pt x="25035" y="3343"/>
                  <a:pt x="24883" y="3525"/>
                </a:cubicBezTo>
                <a:cubicBezTo>
                  <a:pt x="24732" y="3677"/>
                  <a:pt x="24549" y="3829"/>
                  <a:pt x="24367" y="4011"/>
                </a:cubicBezTo>
                <a:cubicBezTo>
                  <a:pt x="23668" y="4771"/>
                  <a:pt x="23030" y="5561"/>
                  <a:pt x="22331" y="6321"/>
                </a:cubicBezTo>
                <a:cubicBezTo>
                  <a:pt x="21633" y="7080"/>
                  <a:pt x="20964" y="7840"/>
                  <a:pt x="20235" y="8508"/>
                </a:cubicBezTo>
                <a:cubicBezTo>
                  <a:pt x="20083" y="8660"/>
                  <a:pt x="19961" y="8782"/>
                  <a:pt x="19810" y="8903"/>
                </a:cubicBezTo>
                <a:lnTo>
                  <a:pt x="19384" y="9207"/>
                </a:lnTo>
                <a:cubicBezTo>
                  <a:pt x="19232" y="9328"/>
                  <a:pt x="19050" y="9420"/>
                  <a:pt x="18898" y="9511"/>
                </a:cubicBezTo>
                <a:cubicBezTo>
                  <a:pt x="18746" y="9602"/>
                  <a:pt x="18533" y="9723"/>
                  <a:pt x="18351" y="9815"/>
                </a:cubicBezTo>
                <a:cubicBezTo>
                  <a:pt x="18017" y="9997"/>
                  <a:pt x="17683" y="10118"/>
                  <a:pt x="17318" y="10270"/>
                </a:cubicBezTo>
                <a:cubicBezTo>
                  <a:pt x="16862" y="10422"/>
                  <a:pt x="16407" y="10544"/>
                  <a:pt x="15921" y="10665"/>
                </a:cubicBezTo>
                <a:cubicBezTo>
                  <a:pt x="15434" y="10787"/>
                  <a:pt x="14948" y="10878"/>
                  <a:pt x="14462" y="10969"/>
                </a:cubicBezTo>
                <a:cubicBezTo>
                  <a:pt x="13976" y="11060"/>
                  <a:pt x="13460" y="11151"/>
                  <a:pt x="12973" y="11273"/>
                </a:cubicBezTo>
                <a:cubicBezTo>
                  <a:pt x="12730" y="11303"/>
                  <a:pt x="12518" y="11364"/>
                  <a:pt x="12305" y="11425"/>
                </a:cubicBezTo>
                <a:lnTo>
                  <a:pt x="11910" y="11546"/>
                </a:lnTo>
                <a:cubicBezTo>
                  <a:pt x="11758" y="11577"/>
                  <a:pt x="11637" y="11638"/>
                  <a:pt x="11485" y="11668"/>
                </a:cubicBezTo>
                <a:cubicBezTo>
                  <a:pt x="11363" y="11729"/>
                  <a:pt x="11150" y="11820"/>
                  <a:pt x="10968" y="11881"/>
                </a:cubicBezTo>
                <a:cubicBezTo>
                  <a:pt x="10786" y="11941"/>
                  <a:pt x="10695" y="11972"/>
                  <a:pt x="10573" y="12033"/>
                </a:cubicBezTo>
                <a:cubicBezTo>
                  <a:pt x="10300" y="12154"/>
                  <a:pt x="9996" y="12306"/>
                  <a:pt x="9722" y="12458"/>
                </a:cubicBezTo>
                <a:cubicBezTo>
                  <a:pt x="9145" y="12762"/>
                  <a:pt x="8568" y="13126"/>
                  <a:pt x="8021" y="13491"/>
                </a:cubicBezTo>
                <a:cubicBezTo>
                  <a:pt x="7960" y="13521"/>
                  <a:pt x="7930" y="13552"/>
                  <a:pt x="7900" y="13582"/>
                </a:cubicBezTo>
                <a:lnTo>
                  <a:pt x="7656" y="13734"/>
                </a:lnTo>
                <a:cubicBezTo>
                  <a:pt x="7626" y="13764"/>
                  <a:pt x="7565" y="13825"/>
                  <a:pt x="7505" y="13855"/>
                </a:cubicBezTo>
                <a:lnTo>
                  <a:pt x="7565" y="13825"/>
                </a:lnTo>
                <a:lnTo>
                  <a:pt x="7565" y="13825"/>
                </a:lnTo>
                <a:cubicBezTo>
                  <a:pt x="7140" y="14099"/>
                  <a:pt x="6745" y="14402"/>
                  <a:pt x="6380" y="14737"/>
                </a:cubicBezTo>
                <a:cubicBezTo>
                  <a:pt x="6168" y="14919"/>
                  <a:pt x="5985" y="15071"/>
                  <a:pt x="5773" y="15253"/>
                </a:cubicBezTo>
                <a:cubicBezTo>
                  <a:pt x="5590" y="15435"/>
                  <a:pt x="5408" y="15648"/>
                  <a:pt x="5226" y="15830"/>
                </a:cubicBezTo>
                <a:cubicBezTo>
                  <a:pt x="4497" y="16590"/>
                  <a:pt x="3828" y="17380"/>
                  <a:pt x="3251" y="18261"/>
                </a:cubicBezTo>
                <a:cubicBezTo>
                  <a:pt x="3160" y="18352"/>
                  <a:pt x="3099" y="18474"/>
                  <a:pt x="3038" y="18565"/>
                </a:cubicBezTo>
                <a:lnTo>
                  <a:pt x="2856" y="18929"/>
                </a:lnTo>
                <a:cubicBezTo>
                  <a:pt x="2734" y="19142"/>
                  <a:pt x="2613" y="19355"/>
                  <a:pt x="2461" y="19567"/>
                </a:cubicBezTo>
                <a:cubicBezTo>
                  <a:pt x="2218" y="20023"/>
                  <a:pt x="1975" y="20479"/>
                  <a:pt x="1701" y="20904"/>
                </a:cubicBezTo>
                <a:cubicBezTo>
                  <a:pt x="1458" y="21360"/>
                  <a:pt x="1215" y="21877"/>
                  <a:pt x="1003" y="22393"/>
                </a:cubicBezTo>
                <a:cubicBezTo>
                  <a:pt x="820" y="22849"/>
                  <a:pt x="668" y="23305"/>
                  <a:pt x="517" y="23791"/>
                </a:cubicBezTo>
                <a:cubicBezTo>
                  <a:pt x="395" y="24307"/>
                  <a:pt x="273" y="24824"/>
                  <a:pt x="182" y="25371"/>
                </a:cubicBezTo>
                <a:cubicBezTo>
                  <a:pt x="152" y="25614"/>
                  <a:pt x="122" y="25857"/>
                  <a:pt x="91" y="26130"/>
                </a:cubicBezTo>
                <a:cubicBezTo>
                  <a:pt x="61" y="26373"/>
                  <a:pt x="30" y="26586"/>
                  <a:pt x="30" y="26829"/>
                </a:cubicBezTo>
                <a:cubicBezTo>
                  <a:pt x="0" y="27406"/>
                  <a:pt x="30" y="27953"/>
                  <a:pt x="122" y="28500"/>
                </a:cubicBezTo>
                <a:cubicBezTo>
                  <a:pt x="182" y="28986"/>
                  <a:pt x="273" y="29472"/>
                  <a:pt x="395" y="29958"/>
                </a:cubicBezTo>
                <a:cubicBezTo>
                  <a:pt x="517" y="30444"/>
                  <a:pt x="638" y="30900"/>
                  <a:pt x="820" y="31356"/>
                </a:cubicBezTo>
                <a:cubicBezTo>
                  <a:pt x="1033" y="31872"/>
                  <a:pt x="1215" y="32419"/>
                  <a:pt x="1428" y="32936"/>
                </a:cubicBezTo>
                <a:cubicBezTo>
                  <a:pt x="1641" y="33392"/>
                  <a:pt x="1853" y="33817"/>
                  <a:pt x="2096" y="34273"/>
                </a:cubicBezTo>
                <a:cubicBezTo>
                  <a:pt x="2218" y="34485"/>
                  <a:pt x="2339" y="34698"/>
                  <a:pt x="2491" y="34911"/>
                </a:cubicBezTo>
                <a:cubicBezTo>
                  <a:pt x="2643" y="35154"/>
                  <a:pt x="2826" y="35427"/>
                  <a:pt x="3008" y="35670"/>
                </a:cubicBezTo>
                <a:cubicBezTo>
                  <a:pt x="3129" y="35853"/>
                  <a:pt x="3281" y="36035"/>
                  <a:pt x="3433" y="36187"/>
                </a:cubicBezTo>
                <a:cubicBezTo>
                  <a:pt x="3585" y="36369"/>
                  <a:pt x="3767" y="36582"/>
                  <a:pt x="3919" y="36734"/>
                </a:cubicBezTo>
                <a:cubicBezTo>
                  <a:pt x="4071" y="36916"/>
                  <a:pt x="4223" y="37098"/>
                  <a:pt x="4406" y="37250"/>
                </a:cubicBezTo>
                <a:cubicBezTo>
                  <a:pt x="4497" y="37341"/>
                  <a:pt x="4588" y="37433"/>
                  <a:pt x="4679" y="37524"/>
                </a:cubicBezTo>
                <a:lnTo>
                  <a:pt x="5044" y="37827"/>
                </a:lnTo>
                <a:cubicBezTo>
                  <a:pt x="5469" y="38162"/>
                  <a:pt x="5894" y="38466"/>
                  <a:pt x="6380" y="38739"/>
                </a:cubicBezTo>
                <a:cubicBezTo>
                  <a:pt x="6867" y="39012"/>
                  <a:pt x="7353" y="39255"/>
                  <a:pt x="7869" y="39468"/>
                </a:cubicBezTo>
                <a:cubicBezTo>
                  <a:pt x="8112" y="39559"/>
                  <a:pt x="8355" y="39650"/>
                  <a:pt x="8598" y="39742"/>
                </a:cubicBezTo>
                <a:lnTo>
                  <a:pt x="8933" y="39833"/>
                </a:lnTo>
                <a:cubicBezTo>
                  <a:pt x="9084" y="39894"/>
                  <a:pt x="9206" y="39894"/>
                  <a:pt x="9328" y="39924"/>
                </a:cubicBezTo>
                <a:cubicBezTo>
                  <a:pt x="9449" y="39954"/>
                  <a:pt x="9571" y="39985"/>
                  <a:pt x="9692" y="40015"/>
                </a:cubicBezTo>
                <a:cubicBezTo>
                  <a:pt x="10026" y="40076"/>
                  <a:pt x="10361" y="40106"/>
                  <a:pt x="10695" y="40106"/>
                </a:cubicBezTo>
                <a:cubicBezTo>
                  <a:pt x="11424" y="40106"/>
                  <a:pt x="12183" y="39985"/>
                  <a:pt x="12882" y="39742"/>
                </a:cubicBezTo>
                <a:cubicBezTo>
                  <a:pt x="13156" y="39650"/>
                  <a:pt x="13429" y="39529"/>
                  <a:pt x="13703" y="39377"/>
                </a:cubicBezTo>
                <a:lnTo>
                  <a:pt x="14098" y="39164"/>
                </a:lnTo>
                <a:cubicBezTo>
                  <a:pt x="14310" y="39043"/>
                  <a:pt x="14493" y="38921"/>
                  <a:pt x="14705" y="38769"/>
                </a:cubicBezTo>
                <a:cubicBezTo>
                  <a:pt x="14948" y="38587"/>
                  <a:pt x="15222" y="38405"/>
                  <a:pt x="15465" y="38222"/>
                </a:cubicBezTo>
                <a:cubicBezTo>
                  <a:pt x="15738" y="38040"/>
                  <a:pt x="15890" y="37888"/>
                  <a:pt x="16072" y="37736"/>
                </a:cubicBezTo>
                <a:cubicBezTo>
                  <a:pt x="16376" y="37493"/>
                  <a:pt x="16680" y="37220"/>
                  <a:pt x="16984" y="36977"/>
                </a:cubicBezTo>
                <a:cubicBezTo>
                  <a:pt x="17288" y="36734"/>
                  <a:pt x="17592" y="36460"/>
                  <a:pt x="17895" y="36187"/>
                </a:cubicBezTo>
                <a:lnTo>
                  <a:pt x="18807" y="35366"/>
                </a:lnTo>
                <a:cubicBezTo>
                  <a:pt x="19080" y="35123"/>
                  <a:pt x="19384" y="34880"/>
                  <a:pt x="19688" y="34668"/>
                </a:cubicBezTo>
                <a:lnTo>
                  <a:pt x="20083" y="34394"/>
                </a:lnTo>
                <a:lnTo>
                  <a:pt x="20417" y="34182"/>
                </a:lnTo>
                <a:cubicBezTo>
                  <a:pt x="20903" y="33847"/>
                  <a:pt x="21481" y="33635"/>
                  <a:pt x="22058" y="33574"/>
                </a:cubicBezTo>
                <a:lnTo>
                  <a:pt x="22362" y="33513"/>
                </a:lnTo>
                <a:cubicBezTo>
                  <a:pt x="22696" y="33513"/>
                  <a:pt x="23000" y="33483"/>
                  <a:pt x="23304" y="33483"/>
                </a:cubicBezTo>
                <a:cubicBezTo>
                  <a:pt x="23486" y="33483"/>
                  <a:pt x="23699" y="33483"/>
                  <a:pt x="23850" y="33513"/>
                </a:cubicBezTo>
                <a:cubicBezTo>
                  <a:pt x="24033" y="33544"/>
                  <a:pt x="24185" y="33544"/>
                  <a:pt x="24337" y="33574"/>
                </a:cubicBezTo>
                <a:cubicBezTo>
                  <a:pt x="24640" y="33635"/>
                  <a:pt x="24944" y="33726"/>
                  <a:pt x="25248" y="33817"/>
                </a:cubicBezTo>
                <a:cubicBezTo>
                  <a:pt x="25461" y="33878"/>
                  <a:pt x="25643" y="33938"/>
                  <a:pt x="25856" y="34030"/>
                </a:cubicBezTo>
                <a:cubicBezTo>
                  <a:pt x="26038" y="34090"/>
                  <a:pt x="26160" y="34151"/>
                  <a:pt x="26311" y="34212"/>
                </a:cubicBezTo>
                <a:cubicBezTo>
                  <a:pt x="27041" y="34546"/>
                  <a:pt x="27739" y="34911"/>
                  <a:pt x="28438" y="35215"/>
                </a:cubicBezTo>
                <a:lnTo>
                  <a:pt x="28378" y="35184"/>
                </a:lnTo>
                <a:lnTo>
                  <a:pt x="29714" y="35822"/>
                </a:lnTo>
                <a:cubicBezTo>
                  <a:pt x="30170" y="36065"/>
                  <a:pt x="30595" y="36278"/>
                  <a:pt x="31051" y="36521"/>
                </a:cubicBezTo>
                <a:cubicBezTo>
                  <a:pt x="31537" y="36764"/>
                  <a:pt x="32054" y="36977"/>
                  <a:pt x="32570" y="37159"/>
                </a:cubicBezTo>
                <a:cubicBezTo>
                  <a:pt x="33056" y="37341"/>
                  <a:pt x="33512" y="37463"/>
                  <a:pt x="34029" y="37554"/>
                </a:cubicBezTo>
                <a:cubicBezTo>
                  <a:pt x="34576" y="37645"/>
                  <a:pt x="35153" y="37736"/>
                  <a:pt x="35700" y="37797"/>
                </a:cubicBezTo>
                <a:cubicBezTo>
                  <a:pt x="35943" y="37797"/>
                  <a:pt x="36156" y="37827"/>
                  <a:pt x="36399" y="37858"/>
                </a:cubicBezTo>
                <a:lnTo>
                  <a:pt x="37280" y="37858"/>
                </a:lnTo>
                <a:cubicBezTo>
                  <a:pt x="37523" y="37827"/>
                  <a:pt x="37766" y="37797"/>
                  <a:pt x="37978" y="37767"/>
                </a:cubicBezTo>
                <a:cubicBezTo>
                  <a:pt x="38343" y="37676"/>
                  <a:pt x="38677" y="37584"/>
                  <a:pt x="39011" y="37433"/>
                </a:cubicBezTo>
                <a:cubicBezTo>
                  <a:pt x="39315" y="37311"/>
                  <a:pt x="39619" y="37189"/>
                  <a:pt x="39923" y="37007"/>
                </a:cubicBezTo>
                <a:cubicBezTo>
                  <a:pt x="40136" y="36886"/>
                  <a:pt x="40318" y="36734"/>
                  <a:pt x="40531" y="36612"/>
                </a:cubicBezTo>
                <a:cubicBezTo>
                  <a:pt x="40622" y="36521"/>
                  <a:pt x="40713" y="36460"/>
                  <a:pt x="40804" y="36369"/>
                </a:cubicBezTo>
                <a:cubicBezTo>
                  <a:pt x="41017" y="36187"/>
                  <a:pt x="41229" y="36035"/>
                  <a:pt x="41442" y="35822"/>
                </a:cubicBezTo>
                <a:cubicBezTo>
                  <a:pt x="41655" y="35640"/>
                  <a:pt x="41837" y="35488"/>
                  <a:pt x="42019" y="35306"/>
                </a:cubicBezTo>
                <a:cubicBezTo>
                  <a:pt x="42749" y="34607"/>
                  <a:pt x="43387" y="33847"/>
                  <a:pt x="44055" y="33118"/>
                </a:cubicBezTo>
                <a:cubicBezTo>
                  <a:pt x="44389" y="32723"/>
                  <a:pt x="44723" y="32298"/>
                  <a:pt x="45027" y="31842"/>
                </a:cubicBezTo>
                <a:cubicBezTo>
                  <a:pt x="45301" y="31417"/>
                  <a:pt x="45574" y="30991"/>
                  <a:pt x="45787" y="30505"/>
                </a:cubicBezTo>
                <a:cubicBezTo>
                  <a:pt x="45908" y="30232"/>
                  <a:pt x="46060" y="29958"/>
                  <a:pt x="46182" y="29685"/>
                </a:cubicBezTo>
                <a:cubicBezTo>
                  <a:pt x="46303" y="29411"/>
                  <a:pt x="46334" y="29229"/>
                  <a:pt x="46425" y="29016"/>
                </a:cubicBezTo>
                <a:cubicBezTo>
                  <a:pt x="46577" y="28500"/>
                  <a:pt x="46759" y="27983"/>
                  <a:pt x="46881" y="27497"/>
                </a:cubicBezTo>
                <a:cubicBezTo>
                  <a:pt x="47154" y="26525"/>
                  <a:pt x="47336" y="25583"/>
                  <a:pt x="47549" y="24611"/>
                </a:cubicBezTo>
                <a:cubicBezTo>
                  <a:pt x="47640" y="24094"/>
                  <a:pt x="47731" y="23608"/>
                  <a:pt x="47822" y="23122"/>
                </a:cubicBezTo>
                <a:cubicBezTo>
                  <a:pt x="47914" y="22636"/>
                  <a:pt x="48005" y="22028"/>
                  <a:pt x="48066" y="21482"/>
                </a:cubicBezTo>
                <a:cubicBezTo>
                  <a:pt x="48126" y="20995"/>
                  <a:pt x="48157" y="20479"/>
                  <a:pt x="48187" y="19993"/>
                </a:cubicBezTo>
                <a:cubicBezTo>
                  <a:pt x="48217" y="19507"/>
                  <a:pt x="48217" y="19021"/>
                  <a:pt x="48248" y="18534"/>
                </a:cubicBezTo>
                <a:cubicBezTo>
                  <a:pt x="48248" y="18200"/>
                  <a:pt x="48248" y="17957"/>
                  <a:pt x="48248" y="17653"/>
                </a:cubicBezTo>
                <a:cubicBezTo>
                  <a:pt x="48248" y="17410"/>
                  <a:pt x="48217" y="17167"/>
                  <a:pt x="48187" y="16924"/>
                </a:cubicBezTo>
                <a:cubicBezTo>
                  <a:pt x="48157" y="16377"/>
                  <a:pt x="48066" y="15861"/>
                  <a:pt x="47974" y="15314"/>
                </a:cubicBezTo>
                <a:cubicBezTo>
                  <a:pt x="47914" y="15071"/>
                  <a:pt x="47883" y="14828"/>
                  <a:pt x="47822" y="14615"/>
                </a:cubicBezTo>
                <a:cubicBezTo>
                  <a:pt x="47762" y="14372"/>
                  <a:pt x="47701" y="14159"/>
                  <a:pt x="47640" y="13916"/>
                </a:cubicBezTo>
                <a:cubicBezTo>
                  <a:pt x="47519" y="13430"/>
                  <a:pt x="47367" y="12974"/>
                  <a:pt x="47184" y="12519"/>
                </a:cubicBezTo>
                <a:cubicBezTo>
                  <a:pt x="47033" y="12033"/>
                  <a:pt x="46881" y="11546"/>
                  <a:pt x="46698" y="11091"/>
                </a:cubicBezTo>
                <a:cubicBezTo>
                  <a:pt x="46516" y="10605"/>
                  <a:pt x="46303" y="10240"/>
                  <a:pt x="46091" y="9845"/>
                </a:cubicBezTo>
                <a:lnTo>
                  <a:pt x="45787" y="9207"/>
                </a:lnTo>
                <a:cubicBezTo>
                  <a:pt x="45696" y="9025"/>
                  <a:pt x="45605" y="8842"/>
                  <a:pt x="45483" y="8630"/>
                </a:cubicBezTo>
                <a:cubicBezTo>
                  <a:pt x="45361" y="8447"/>
                  <a:pt x="45270" y="8265"/>
                  <a:pt x="45179" y="8083"/>
                </a:cubicBezTo>
                <a:lnTo>
                  <a:pt x="45088" y="7931"/>
                </a:lnTo>
                <a:cubicBezTo>
                  <a:pt x="45088" y="7840"/>
                  <a:pt x="45088" y="7749"/>
                  <a:pt x="45088" y="7657"/>
                </a:cubicBezTo>
                <a:cubicBezTo>
                  <a:pt x="44936" y="7141"/>
                  <a:pt x="44754" y="6655"/>
                  <a:pt x="44511" y="6169"/>
                </a:cubicBezTo>
                <a:cubicBezTo>
                  <a:pt x="44389" y="5956"/>
                  <a:pt x="44268" y="5743"/>
                  <a:pt x="44146" y="5531"/>
                </a:cubicBezTo>
                <a:cubicBezTo>
                  <a:pt x="43994" y="5257"/>
                  <a:pt x="43812" y="5014"/>
                  <a:pt x="43630" y="4771"/>
                </a:cubicBezTo>
                <a:cubicBezTo>
                  <a:pt x="43478" y="4589"/>
                  <a:pt x="43356" y="4437"/>
                  <a:pt x="43204" y="4285"/>
                </a:cubicBezTo>
                <a:cubicBezTo>
                  <a:pt x="43022" y="4103"/>
                  <a:pt x="42840" y="3890"/>
                  <a:pt x="42657" y="3738"/>
                </a:cubicBezTo>
                <a:cubicBezTo>
                  <a:pt x="42232" y="3343"/>
                  <a:pt x="41807" y="3009"/>
                  <a:pt x="41381" y="2675"/>
                </a:cubicBezTo>
                <a:cubicBezTo>
                  <a:pt x="41199" y="2523"/>
                  <a:pt x="41017" y="2401"/>
                  <a:pt x="40834" y="2249"/>
                </a:cubicBezTo>
                <a:cubicBezTo>
                  <a:pt x="40652" y="2128"/>
                  <a:pt x="40470" y="1945"/>
                  <a:pt x="40227" y="1824"/>
                </a:cubicBezTo>
                <a:cubicBezTo>
                  <a:pt x="40014" y="1702"/>
                  <a:pt x="39741" y="1550"/>
                  <a:pt x="39498" y="1399"/>
                </a:cubicBezTo>
                <a:lnTo>
                  <a:pt x="39224" y="1277"/>
                </a:lnTo>
                <a:cubicBezTo>
                  <a:pt x="39072" y="1216"/>
                  <a:pt x="38920" y="1125"/>
                  <a:pt x="38768" y="1064"/>
                </a:cubicBezTo>
                <a:cubicBezTo>
                  <a:pt x="38313" y="882"/>
                  <a:pt x="37827" y="700"/>
                  <a:pt x="37371" y="578"/>
                </a:cubicBezTo>
                <a:cubicBezTo>
                  <a:pt x="36824" y="396"/>
                  <a:pt x="36307" y="274"/>
                  <a:pt x="35761" y="183"/>
                </a:cubicBezTo>
                <a:cubicBezTo>
                  <a:pt x="35487" y="153"/>
                  <a:pt x="35214" y="122"/>
                  <a:pt x="34940" y="92"/>
                </a:cubicBezTo>
                <a:cubicBezTo>
                  <a:pt x="34667" y="62"/>
                  <a:pt x="34454" y="31"/>
                  <a:pt x="34211" y="31"/>
                </a:cubicBezTo>
                <a:cubicBezTo>
                  <a:pt x="33968" y="1"/>
                  <a:pt x="33755" y="1"/>
                  <a:pt x="3354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 name="Google Shape;132;p26"/>
          <p:cNvGrpSpPr/>
          <p:nvPr/>
        </p:nvGrpSpPr>
        <p:grpSpPr>
          <a:xfrm>
            <a:off x="157588" y="-289649"/>
            <a:ext cx="1219992" cy="1237898"/>
            <a:chOff x="157588" y="-289649"/>
            <a:chExt cx="1219992" cy="1237898"/>
          </a:xfrm>
        </p:grpSpPr>
        <p:sp>
          <p:nvSpPr>
            <p:cNvPr id="133" name="Google Shape;133;p26"/>
            <p:cNvSpPr/>
            <p:nvPr/>
          </p:nvSpPr>
          <p:spPr>
            <a:xfrm>
              <a:off x="157588" y="-194325"/>
              <a:ext cx="228805" cy="1142574"/>
            </a:xfrm>
            <a:custGeom>
              <a:rect b="b" l="l" r="r" t="t"/>
              <a:pathLst>
                <a:path extrusionOk="0" h="29138" w="5835">
                  <a:moveTo>
                    <a:pt x="3677" y="0"/>
                  </a:moveTo>
                  <a:cubicBezTo>
                    <a:pt x="3465" y="0"/>
                    <a:pt x="3252" y="31"/>
                    <a:pt x="3009" y="31"/>
                  </a:cubicBezTo>
                  <a:cubicBezTo>
                    <a:pt x="2766" y="61"/>
                    <a:pt x="2492" y="122"/>
                    <a:pt x="2249" y="183"/>
                  </a:cubicBezTo>
                  <a:cubicBezTo>
                    <a:pt x="2097" y="213"/>
                    <a:pt x="1976" y="274"/>
                    <a:pt x="1824" y="335"/>
                  </a:cubicBezTo>
                  <a:cubicBezTo>
                    <a:pt x="1581" y="456"/>
                    <a:pt x="1399" y="669"/>
                    <a:pt x="1277" y="912"/>
                  </a:cubicBezTo>
                  <a:cubicBezTo>
                    <a:pt x="1064" y="1368"/>
                    <a:pt x="943" y="1854"/>
                    <a:pt x="912" y="2370"/>
                  </a:cubicBezTo>
                  <a:cubicBezTo>
                    <a:pt x="821" y="2917"/>
                    <a:pt x="761" y="3434"/>
                    <a:pt x="700" y="3950"/>
                  </a:cubicBezTo>
                  <a:lnTo>
                    <a:pt x="669" y="4315"/>
                  </a:lnTo>
                  <a:cubicBezTo>
                    <a:pt x="578" y="5135"/>
                    <a:pt x="487" y="5955"/>
                    <a:pt x="396" y="6806"/>
                  </a:cubicBezTo>
                  <a:cubicBezTo>
                    <a:pt x="366" y="7353"/>
                    <a:pt x="305" y="7900"/>
                    <a:pt x="244" y="8447"/>
                  </a:cubicBezTo>
                  <a:cubicBezTo>
                    <a:pt x="183" y="8842"/>
                    <a:pt x="123" y="9267"/>
                    <a:pt x="92" y="9693"/>
                  </a:cubicBezTo>
                  <a:cubicBezTo>
                    <a:pt x="31" y="10179"/>
                    <a:pt x="1" y="10695"/>
                    <a:pt x="1" y="11212"/>
                  </a:cubicBezTo>
                  <a:cubicBezTo>
                    <a:pt x="1" y="11728"/>
                    <a:pt x="1" y="12123"/>
                    <a:pt x="1" y="12640"/>
                  </a:cubicBezTo>
                  <a:lnTo>
                    <a:pt x="1" y="15587"/>
                  </a:lnTo>
                  <a:lnTo>
                    <a:pt x="1" y="19415"/>
                  </a:lnTo>
                  <a:lnTo>
                    <a:pt x="1" y="21420"/>
                  </a:lnTo>
                  <a:cubicBezTo>
                    <a:pt x="1" y="21724"/>
                    <a:pt x="1" y="22028"/>
                    <a:pt x="31" y="22301"/>
                  </a:cubicBezTo>
                  <a:lnTo>
                    <a:pt x="31" y="22909"/>
                  </a:lnTo>
                  <a:lnTo>
                    <a:pt x="31" y="23577"/>
                  </a:lnTo>
                  <a:lnTo>
                    <a:pt x="31" y="24337"/>
                  </a:lnTo>
                  <a:lnTo>
                    <a:pt x="31" y="24732"/>
                  </a:lnTo>
                  <a:lnTo>
                    <a:pt x="31" y="25036"/>
                  </a:lnTo>
                  <a:lnTo>
                    <a:pt x="31" y="25613"/>
                  </a:lnTo>
                  <a:lnTo>
                    <a:pt x="31" y="25704"/>
                  </a:lnTo>
                  <a:cubicBezTo>
                    <a:pt x="31" y="26251"/>
                    <a:pt x="62" y="26676"/>
                    <a:pt x="123" y="27102"/>
                  </a:cubicBezTo>
                  <a:cubicBezTo>
                    <a:pt x="183" y="27740"/>
                    <a:pt x="274" y="28560"/>
                    <a:pt x="973" y="28894"/>
                  </a:cubicBezTo>
                  <a:cubicBezTo>
                    <a:pt x="1247" y="29046"/>
                    <a:pt x="1551" y="29107"/>
                    <a:pt x="1885" y="29137"/>
                  </a:cubicBezTo>
                  <a:lnTo>
                    <a:pt x="2553" y="29137"/>
                  </a:lnTo>
                  <a:cubicBezTo>
                    <a:pt x="2705" y="29137"/>
                    <a:pt x="2857" y="29107"/>
                    <a:pt x="2979" y="29077"/>
                  </a:cubicBezTo>
                  <a:cubicBezTo>
                    <a:pt x="3161" y="29046"/>
                    <a:pt x="3313" y="28986"/>
                    <a:pt x="3465" y="28925"/>
                  </a:cubicBezTo>
                  <a:cubicBezTo>
                    <a:pt x="3647" y="28803"/>
                    <a:pt x="3829" y="28651"/>
                    <a:pt x="3951" y="28469"/>
                  </a:cubicBezTo>
                  <a:cubicBezTo>
                    <a:pt x="4042" y="28287"/>
                    <a:pt x="4133" y="28104"/>
                    <a:pt x="4194" y="27922"/>
                  </a:cubicBezTo>
                  <a:cubicBezTo>
                    <a:pt x="4346" y="27466"/>
                    <a:pt x="4437" y="26980"/>
                    <a:pt x="4467" y="26494"/>
                  </a:cubicBezTo>
                  <a:lnTo>
                    <a:pt x="4467" y="26464"/>
                  </a:lnTo>
                  <a:cubicBezTo>
                    <a:pt x="4589" y="25552"/>
                    <a:pt x="4680" y="24610"/>
                    <a:pt x="4741" y="23669"/>
                  </a:cubicBezTo>
                  <a:cubicBezTo>
                    <a:pt x="4771" y="23395"/>
                    <a:pt x="4771" y="23091"/>
                    <a:pt x="4801" y="22818"/>
                  </a:cubicBezTo>
                  <a:cubicBezTo>
                    <a:pt x="4832" y="22605"/>
                    <a:pt x="4832" y="22393"/>
                    <a:pt x="4862" y="22180"/>
                  </a:cubicBezTo>
                  <a:cubicBezTo>
                    <a:pt x="4893" y="21906"/>
                    <a:pt x="4893" y="21603"/>
                    <a:pt x="4923" y="21299"/>
                  </a:cubicBezTo>
                  <a:lnTo>
                    <a:pt x="4953" y="20782"/>
                  </a:lnTo>
                  <a:cubicBezTo>
                    <a:pt x="4984" y="20418"/>
                    <a:pt x="5014" y="20053"/>
                    <a:pt x="5045" y="19688"/>
                  </a:cubicBezTo>
                  <a:lnTo>
                    <a:pt x="5075" y="19324"/>
                  </a:lnTo>
                  <a:lnTo>
                    <a:pt x="5075" y="19142"/>
                  </a:lnTo>
                  <a:lnTo>
                    <a:pt x="5136" y="18564"/>
                  </a:lnTo>
                  <a:cubicBezTo>
                    <a:pt x="5136" y="18443"/>
                    <a:pt x="5136" y="18291"/>
                    <a:pt x="5136" y="18169"/>
                  </a:cubicBezTo>
                  <a:lnTo>
                    <a:pt x="5136" y="17896"/>
                  </a:lnTo>
                  <a:cubicBezTo>
                    <a:pt x="5136" y="17653"/>
                    <a:pt x="5166" y="17410"/>
                    <a:pt x="5196" y="17167"/>
                  </a:cubicBezTo>
                  <a:cubicBezTo>
                    <a:pt x="5196" y="16924"/>
                    <a:pt x="5196" y="16681"/>
                    <a:pt x="5227" y="16407"/>
                  </a:cubicBezTo>
                  <a:cubicBezTo>
                    <a:pt x="5227" y="16255"/>
                    <a:pt x="5257" y="16134"/>
                    <a:pt x="5257" y="15982"/>
                  </a:cubicBezTo>
                  <a:cubicBezTo>
                    <a:pt x="5288" y="15617"/>
                    <a:pt x="5288" y="15253"/>
                    <a:pt x="5318" y="14888"/>
                  </a:cubicBezTo>
                  <a:lnTo>
                    <a:pt x="5348" y="13764"/>
                  </a:lnTo>
                  <a:lnTo>
                    <a:pt x="5348" y="13399"/>
                  </a:lnTo>
                  <a:cubicBezTo>
                    <a:pt x="5379" y="12913"/>
                    <a:pt x="5440" y="12397"/>
                    <a:pt x="5500" y="11941"/>
                  </a:cubicBezTo>
                  <a:lnTo>
                    <a:pt x="5500" y="11910"/>
                  </a:lnTo>
                  <a:cubicBezTo>
                    <a:pt x="5561" y="11455"/>
                    <a:pt x="5622" y="10999"/>
                    <a:pt x="5622" y="10543"/>
                  </a:cubicBezTo>
                  <a:cubicBezTo>
                    <a:pt x="5652" y="10027"/>
                    <a:pt x="5652" y="9510"/>
                    <a:pt x="5652" y="9024"/>
                  </a:cubicBezTo>
                  <a:cubicBezTo>
                    <a:pt x="5652" y="8538"/>
                    <a:pt x="5652" y="8052"/>
                    <a:pt x="5683" y="7596"/>
                  </a:cubicBezTo>
                  <a:cubicBezTo>
                    <a:pt x="5713" y="7140"/>
                    <a:pt x="5713" y="6624"/>
                    <a:pt x="5713" y="6138"/>
                  </a:cubicBezTo>
                  <a:lnTo>
                    <a:pt x="5713" y="3859"/>
                  </a:lnTo>
                  <a:lnTo>
                    <a:pt x="5834" y="3373"/>
                  </a:lnTo>
                  <a:lnTo>
                    <a:pt x="5834" y="2158"/>
                  </a:lnTo>
                  <a:cubicBezTo>
                    <a:pt x="5834" y="1884"/>
                    <a:pt x="5804" y="1641"/>
                    <a:pt x="5774" y="1368"/>
                  </a:cubicBezTo>
                  <a:cubicBezTo>
                    <a:pt x="5774" y="1276"/>
                    <a:pt x="5743" y="1185"/>
                    <a:pt x="5713" y="1094"/>
                  </a:cubicBezTo>
                  <a:cubicBezTo>
                    <a:pt x="5683" y="973"/>
                    <a:pt x="5622" y="851"/>
                    <a:pt x="5561" y="730"/>
                  </a:cubicBezTo>
                  <a:cubicBezTo>
                    <a:pt x="5531" y="669"/>
                    <a:pt x="5500" y="608"/>
                    <a:pt x="5470" y="578"/>
                  </a:cubicBezTo>
                  <a:lnTo>
                    <a:pt x="5440" y="547"/>
                  </a:lnTo>
                  <a:lnTo>
                    <a:pt x="5348" y="426"/>
                  </a:lnTo>
                  <a:lnTo>
                    <a:pt x="5318" y="395"/>
                  </a:lnTo>
                  <a:cubicBezTo>
                    <a:pt x="5257" y="335"/>
                    <a:pt x="5166" y="274"/>
                    <a:pt x="5045" y="243"/>
                  </a:cubicBezTo>
                  <a:cubicBezTo>
                    <a:pt x="4984" y="213"/>
                    <a:pt x="4923" y="213"/>
                    <a:pt x="4862" y="213"/>
                  </a:cubicBezTo>
                  <a:lnTo>
                    <a:pt x="4801" y="213"/>
                  </a:lnTo>
                  <a:lnTo>
                    <a:pt x="4710" y="152"/>
                  </a:lnTo>
                  <a:cubicBezTo>
                    <a:pt x="4619" y="92"/>
                    <a:pt x="4498" y="61"/>
                    <a:pt x="4376" y="61"/>
                  </a:cubicBezTo>
                  <a:cubicBezTo>
                    <a:pt x="4163" y="31"/>
                    <a:pt x="3920" y="0"/>
                    <a:pt x="36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6"/>
            <p:cNvSpPr/>
            <p:nvPr/>
          </p:nvSpPr>
          <p:spPr>
            <a:xfrm>
              <a:off x="464966" y="-262240"/>
              <a:ext cx="272880" cy="1179512"/>
            </a:xfrm>
            <a:custGeom>
              <a:rect b="b" l="l" r="r" t="t"/>
              <a:pathLst>
                <a:path extrusionOk="0" h="30080" w="6959">
                  <a:moveTo>
                    <a:pt x="3130" y="1"/>
                  </a:moveTo>
                  <a:cubicBezTo>
                    <a:pt x="3009" y="1"/>
                    <a:pt x="2887" y="1"/>
                    <a:pt x="2735" y="31"/>
                  </a:cubicBezTo>
                  <a:cubicBezTo>
                    <a:pt x="2614" y="61"/>
                    <a:pt x="2523" y="61"/>
                    <a:pt x="2431" y="61"/>
                  </a:cubicBezTo>
                  <a:cubicBezTo>
                    <a:pt x="2310" y="92"/>
                    <a:pt x="2158" y="153"/>
                    <a:pt x="2036" y="213"/>
                  </a:cubicBezTo>
                  <a:cubicBezTo>
                    <a:pt x="1976" y="244"/>
                    <a:pt x="1915" y="274"/>
                    <a:pt x="1884" y="304"/>
                  </a:cubicBezTo>
                  <a:cubicBezTo>
                    <a:pt x="1793" y="365"/>
                    <a:pt x="1702" y="456"/>
                    <a:pt x="1611" y="547"/>
                  </a:cubicBezTo>
                  <a:cubicBezTo>
                    <a:pt x="1490" y="669"/>
                    <a:pt x="1368" y="791"/>
                    <a:pt x="1307" y="973"/>
                  </a:cubicBezTo>
                  <a:cubicBezTo>
                    <a:pt x="1216" y="1094"/>
                    <a:pt x="1155" y="1246"/>
                    <a:pt x="1125" y="1429"/>
                  </a:cubicBezTo>
                  <a:cubicBezTo>
                    <a:pt x="1095" y="1611"/>
                    <a:pt x="1064" y="1793"/>
                    <a:pt x="1064" y="1975"/>
                  </a:cubicBezTo>
                  <a:lnTo>
                    <a:pt x="1064" y="2158"/>
                  </a:lnTo>
                  <a:cubicBezTo>
                    <a:pt x="1064" y="2279"/>
                    <a:pt x="1064" y="2401"/>
                    <a:pt x="1095" y="2522"/>
                  </a:cubicBezTo>
                  <a:cubicBezTo>
                    <a:pt x="1125" y="2644"/>
                    <a:pt x="1155" y="2796"/>
                    <a:pt x="1186" y="2917"/>
                  </a:cubicBezTo>
                  <a:lnTo>
                    <a:pt x="1186" y="3160"/>
                  </a:lnTo>
                  <a:lnTo>
                    <a:pt x="1186" y="3373"/>
                  </a:lnTo>
                  <a:cubicBezTo>
                    <a:pt x="1186" y="3555"/>
                    <a:pt x="1216" y="3738"/>
                    <a:pt x="1216" y="3920"/>
                  </a:cubicBezTo>
                  <a:lnTo>
                    <a:pt x="1216" y="5166"/>
                  </a:lnTo>
                  <a:lnTo>
                    <a:pt x="1216" y="5348"/>
                  </a:lnTo>
                  <a:cubicBezTo>
                    <a:pt x="1216" y="5804"/>
                    <a:pt x="1186" y="6290"/>
                    <a:pt x="1155" y="6776"/>
                  </a:cubicBezTo>
                  <a:cubicBezTo>
                    <a:pt x="1125" y="7232"/>
                    <a:pt x="1095" y="7718"/>
                    <a:pt x="1095" y="8174"/>
                  </a:cubicBezTo>
                  <a:cubicBezTo>
                    <a:pt x="1095" y="8417"/>
                    <a:pt x="1064" y="8660"/>
                    <a:pt x="1064" y="8903"/>
                  </a:cubicBezTo>
                  <a:cubicBezTo>
                    <a:pt x="1064" y="9146"/>
                    <a:pt x="1034" y="9419"/>
                    <a:pt x="1034" y="9693"/>
                  </a:cubicBezTo>
                  <a:lnTo>
                    <a:pt x="1034" y="10240"/>
                  </a:lnTo>
                  <a:cubicBezTo>
                    <a:pt x="1034" y="10543"/>
                    <a:pt x="1034" y="10847"/>
                    <a:pt x="1003" y="11151"/>
                  </a:cubicBezTo>
                  <a:cubicBezTo>
                    <a:pt x="1003" y="11607"/>
                    <a:pt x="973" y="12093"/>
                    <a:pt x="943" y="12549"/>
                  </a:cubicBezTo>
                  <a:cubicBezTo>
                    <a:pt x="912" y="13004"/>
                    <a:pt x="882" y="13460"/>
                    <a:pt x="821" y="14068"/>
                  </a:cubicBezTo>
                  <a:cubicBezTo>
                    <a:pt x="791" y="14250"/>
                    <a:pt x="760" y="14432"/>
                    <a:pt x="760" y="14645"/>
                  </a:cubicBezTo>
                  <a:cubicBezTo>
                    <a:pt x="730" y="14919"/>
                    <a:pt x="700" y="15192"/>
                    <a:pt x="669" y="15465"/>
                  </a:cubicBezTo>
                  <a:cubicBezTo>
                    <a:pt x="669" y="15648"/>
                    <a:pt x="639" y="15860"/>
                    <a:pt x="608" y="16012"/>
                  </a:cubicBezTo>
                  <a:cubicBezTo>
                    <a:pt x="608" y="16316"/>
                    <a:pt x="578" y="16590"/>
                    <a:pt x="548" y="16893"/>
                  </a:cubicBezTo>
                  <a:cubicBezTo>
                    <a:pt x="487" y="17349"/>
                    <a:pt x="456" y="17835"/>
                    <a:pt x="426" y="18321"/>
                  </a:cubicBezTo>
                  <a:cubicBezTo>
                    <a:pt x="426" y="18443"/>
                    <a:pt x="426" y="18564"/>
                    <a:pt x="426" y="18686"/>
                  </a:cubicBezTo>
                  <a:cubicBezTo>
                    <a:pt x="396" y="18838"/>
                    <a:pt x="426" y="18929"/>
                    <a:pt x="426" y="19020"/>
                  </a:cubicBezTo>
                  <a:lnTo>
                    <a:pt x="426" y="19203"/>
                  </a:lnTo>
                  <a:cubicBezTo>
                    <a:pt x="426" y="19354"/>
                    <a:pt x="396" y="19567"/>
                    <a:pt x="396" y="19719"/>
                  </a:cubicBezTo>
                  <a:cubicBezTo>
                    <a:pt x="396" y="20175"/>
                    <a:pt x="365" y="20630"/>
                    <a:pt x="365" y="21177"/>
                  </a:cubicBezTo>
                  <a:lnTo>
                    <a:pt x="365" y="21299"/>
                  </a:lnTo>
                  <a:lnTo>
                    <a:pt x="365" y="21876"/>
                  </a:lnTo>
                  <a:lnTo>
                    <a:pt x="365" y="22180"/>
                  </a:lnTo>
                  <a:cubicBezTo>
                    <a:pt x="365" y="22302"/>
                    <a:pt x="365" y="22453"/>
                    <a:pt x="335" y="22575"/>
                  </a:cubicBezTo>
                  <a:cubicBezTo>
                    <a:pt x="335" y="22727"/>
                    <a:pt x="335" y="22970"/>
                    <a:pt x="335" y="23152"/>
                  </a:cubicBezTo>
                  <a:cubicBezTo>
                    <a:pt x="335" y="23426"/>
                    <a:pt x="335" y="23730"/>
                    <a:pt x="335" y="24033"/>
                  </a:cubicBezTo>
                  <a:cubicBezTo>
                    <a:pt x="305" y="24459"/>
                    <a:pt x="274" y="24914"/>
                    <a:pt x="213" y="25401"/>
                  </a:cubicBezTo>
                  <a:cubicBezTo>
                    <a:pt x="183" y="25887"/>
                    <a:pt x="122" y="26282"/>
                    <a:pt x="62" y="26768"/>
                  </a:cubicBezTo>
                  <a:cubicBezTo>
                    <a:pt x="31" y="26980"/>
                    <a:pt x="31" y="27193"/>
                    <a:pt x="1" y="27406"/>
                  </a:cubicBezTo>
                  <a:lnTo>
                    <a:pt x="1" y="27436"/>
                  </a:lnTo>
                  <a:cubicBezTo>
                    <a:pt x="1" y="27649"/>
                    <a:pt x="1" y="27831"/>
                    <a:pt x="1" y="28044"/>
                  </a:cubicBezTo>
                  <a:cubicBezTo>
                    <a:pt x="31" y="28287"/>
                    <a:pt x="62" y="28560"/>
                    <a:pt x="153" y="28803"/>
                  </a:cubicBezTo>
                  <a:cubicBezTo>
                    <a:pt x="274" y="29077"/>
                    <a:pt x="426" y="29320"/>
                    <a:pt x="639" y="29563"/>
                  </a:cubicBezTo>
                  <a:cubicBezTo>
                    <a:pt x="669" y="29593"/>
                    <a:pt x="700" y="29624"/>
                    <a:pt x="760" y="29685"/>
                  </a:cubicBezTo>
                  <a:cubicBezTo>
                    <a:pt x="821" y="29745"/>
                    <a:pt x="912" y="29776"/>
                    <a:pt x="1003" y="29836"/>
                  </a:cubicBezTo>
                  <a:cubicBezTo>
                    <a:pt x="1064" y="29867"/>
                    <a:pt x="1125" y="29897"/>
                    <a:pt x="1186" y="29928"/>
                  </a:cubicBezTo>
                  <a:lnTo>
                    <a:pt x="1246" y="29958"/>
                  </a:lnTo>
                  <a:cubicBezTo>
                    <a:pt x="1338" y="29988"/>
                    <a:pt x="1429" y="30019"/>
                    <a:pt x="1520" y="30019"/>
                  </a:cubicBezTo>
                  <a:cubicBezTo>
                    <a:pt x="1702" y="30049"/>
                    <a:pt x="1854" y="30080"/>
                    <a:pt x="1976" y="30080"/>
                  </a:cubicBezTo>
                  <a:lnTo>
                    <a:pt x="2887" y="30080"/>
                  </a:lnTo>
                  <a:cubicBezTo>
                    <a:pt x="3161" y="30049"/>
                    <a:pt x="3404" y="30019"/>
                    <a:pt x="3647" y="29958"/>
                  </a:cubicBezTo>
                  <a:cubicBezTo>
                    <a:pt x="3890" y="29897"/>
                    <a:pt x="4102" y="29836"/>
                    <a:pt x="4345" y="29745"/>
                  </a:cubicBezTo>
                  <a:cubicBezTo>
                    <a:pt x="4467" y="29654"/>
                    <a:pt x="4589" y="29563"/>
                    <a:pt x="4710" y="29472"/>
                  </a:cubicBezTo>
                  <a:cubicBezTo>
                    <a:pt x="4923" y="29320"/>
                    <a:pt x="5044" y="29107"/>
                    <a:pt x="5135" y="28864"/>
                  </a:cubicBezTo>
                  <a:cubicBezTo>
                    <a:pt x="5227" y="28621"/>
                    <a:pt x="5257" y="28378"/>
                    <a:pt x="5287" y="28135"/>
                  </a:cubicBezTo>
                  <a:cubicBezTo>
                    <a:pt x="5348" y="27862"/>
                    <a:pt x="5379" y="27588"/>
                    <a:pt x="5409" y="27315"/>
                  </a:cubicBezTo>
                  <a:lnTo>
                    <a:pt x="5409" y="27254"/>
                  </a:lnTo>
                  <a:cubicBezTo>
                    <a:pt x="5439" y="26859"/>
                    <a:pt x="5500" y="26434"/>
                    <a:pt x="5530" y="25947"/>
                  </a:cubicBezTo>
                  <a:cubicBezTo>
                    <a:pt x="5561" y="25674"/>
                    <a:pt x="5591" y="25401"/>
                    <a:pt x="5622" y="25127"/>
                  </a:cubicBezTo>
                  <a:lnTo>
                    <a:pt x="5682" y="24580"/>
                  </a:lnTo>
                  <a:cubicBezTo>
                    <a:pt x="5713" y="24368"/>
                    <a:pt x="5743" y="24155"/>
                    <a:pt x="5743" y="23912"/>
                  </a:cubicBezTo>
                  <a:lnTo>
                    <a:pt x="5804" y="23243"/>
                  </a:lnTo>
                  <a:cubicBezTo>
                    <a:pt x="5834" y="22970"/>
                    <a:pt x="5865" y="22697"/>
                    <a:pt x="5895" y="22453"/>
                  </a:cubicBezTo>
                  <a:lnTo>
                    <a:pt x="5986" y="21815"/>
                  </a:lnTo>
                  <a:cubicBezTo>
                    <a:pt x="6017" y="21451"/>
                    <a:pt x="6047" y="21086"/>
                    <a:pt x="6077" y="20752"/>
                  </a:cubicBezTo>
                  <a:lnTo>
                    <a:pt x="6108" y="20418"/>
                  </a:lnTo>
                  <a:cubicBezTo>
                    <a:pt x="6138" y="20144"/>
                    <a:pt x="6138" y="19871"/>
                    <a:pt x="6168" y="19597"/>
                  </a:cubicBezTo>
                  <a:cubicBezTo>
                    <a:pt x="6199" y="19354"/>
                    <a:pt x="6199" y="19172"/>
                    <a:pt x="6229" y="18959"/>
                  </a:cubicBezTo>
                  <a:lnTo>
                    <a:pt x="6229" y="18716"/>
                  </a:lnTo>
                  <a:cubicBezTo>
                    <a:pt x="6229" y="18564"/>
                    <a:pt x="6260" y="18413"/>
                    <a:pt x="6290" y="18261"/>
                  </a:cubicBezTo>
                  <a:cubicBezTo>
                    <a:pt x="6290" y="18109"/>
                    <a:pt x="6320" y="17957"/>
                    <a:pt x="6320" y="17805"/>
                  </a:cubicBezTo>
                  <a:lnTo>
                    <a:pt x="6351" y="17531"/>
                  </a:lnTo>
                  <a:cubicBezTo>
                    <a:pt x="6412" y="17106"/>
                    <a:pt x="6442" y="16650"/>
                    <a:pt x="6503" y="16043"/>
                  </a:cubicBezTo>
                  <a:cubicBezTo>
                    <a:pt x="6533" y="15557"/>
                    <a:pt x="6594" y="15040"/>
                    <a:pt x="6624" y="14554"/>
                  </a:cubicBezTo>
                  <a:cubicBezTo>
                    <a:pt x="6655" y="14280"/>
                    <a:pt x="6685" y="14007"/>
                    <a:pt x="6715" y="13734"/>
                  </a:cubicBezTo>
                  <a:cubicBezTo>
                    <a:pt x="6746" y="13551"/>
                    <a:pt x="6776" y="13369"/>
                    <a:pt x="6806" y="13156"/>
                  </a:cubicBezTo>
                  <a:cubicBezTo>
                    <a:pt x="6867" y="12640"/>
                    <a:pt x="6898" y="12184"/>
                    <a:pt x="6898" y="11728"/>
                  </a:cubicBezTo>
                  <a:lnTo>
                    <a:pt x="6898" y="11425"/>
                  </a:lnTo>
                  <a:lnTo>
                    <a:pt x="6898" y="11060"/>
                  </a:lnTo>
                  <a:lnTo>
                    <a:pt x="6898" y="10817"/>
                  </a:lnTo>
                  <a:cubicBezTo>
                    <a:pt x="6898" y="10665"/>
                    <a:pt x="6928" y="10483"/>
                    <a:pt x="6928" y="10331"/>
                  </a:cubicBezTo>
                  <a:cubicBezTo>
                    <a:pt x="6928" y="9905"/>
                    <a:pt x="6958" y="9450"/>
                    <a:pt x="6958" y="8903"/>
                  </a:cubicBezTo>
                  <a:cubicBezTo>
                    <a:pt x="6958" y="8325"/>
                    <a:pt x="6958" y="7748"/>
                    <a:pt x="6958" y="7201"/>
                  </a:cubicBezTo>
                  <a:lnTo>
                    <a:pt x="6958" y="6594"/>
                  </a:lnTo>
                  <a:cubicBezTo>
                    <a:pt x="6928" y="6351"/>
                    <a:pt x="6928" y="6108"/>
                    <a:pt x="6928" y="5864"/>
                  </a:cubicBezTo>
                  <a:lnTo>
                    <a:pt x="6928" y="5500"/>
                  </a:lnTo>
                  <a:cubicBezTo>
                    <a:pt x="6898" y="5105"/>
                    <a:pt x="6837" y="4680"/>
                    <a:pt x="6776" y="4285"/>
                  </a:cubicBezTo>
                  <a:cubicBezTo>
                    <a:pt x="6776" y="4163"/>
                    <a:pt x="6746" y="4041"/>
                    <a:pt x="6746" y="3920"/>
                  </a:cubicBezTo>
                  <a:lnTo>
                    <a:pt x="6715" y="3707"/>
                  </a:lnTo>
                  <a:cubicBezTo>
                    <a:pt x="6715" y="3647"/>
                    <a:pt x="6685" y="3555"/>
                    <a:pt x="6655" y="3464"/>
                  </a:cubicBezTo>
                  <a:lnTo>
                    <a:pt x="6655" y="3373"/>
                  </a:lnTo>
                  <a:cubicBezTo>
                    <a:pt x="6655" y="3160"/>
                    <a:pt x="6624" y="2917"/>
                    <a:pt x="6563" y="2705"/>
                  </a:cubicBezTo>
                  <a:cubicBezTo>
                    <a:pt x="6533" y="2614"/>
                    <a:pt x="6503" y="2522"/>
                    <a:pt x="6472" y="2431"/>
                  </a:cubicBezTo>
                  <a:cubicBezTo>
                    <a:pt x="6472" y="2310"/>
                    <a:pt x="6442" y="2158"/>
                    <a:pt x="6412" y="2036"/>
                  </a:cubicBezTo>
                  <a:cubicBezTo>
                    <a:pt x="6381" y="1945"/>
                    <a:pt x="6381" y="1824"/>
                    <a:pt x="6320" y="1732"/>
                  </a:cubicBezTo>
                  <a:cubicBezTo>
                    <a:pt x="6290" y="1580"/>
                    <a:pt x="6199" y="1429"/>
                    <a:pt x="6138" y="1307"/>
                  </a:cubicBezTo>
                  <a:cubicBezTo>
                    <a:pt x="6047" y="1155"/>
                    <a:pt x="5956" y="1034"/>
                    <a:pt x="5865" y="912"/>
                  </a:cubicBezTo>
                  <a:cubicBezTo>
                    <a:pt x="5773" y="821"/>
                    <a:pt x="5713" y="760"/>
                    <a:pt x="5652" y="699"/>
                  </a:cubicBezTo>
                  <a:cubicBezTo>
                    <a:pt x="5530" y="608"/>
                    <a:pt x="5439" y="517"/>
                    <a:pt x="5318" y="456"/>
                  </a:cubicBezTo>
                  <a:cubicBezTo>
                    <a:pt x="5196" y="396"/>
                    <a:pt x="5075" y="335"/>
                    <a:pt x="4953" y="274"/>
                  </a:cubicBezTo>
                  <a:cubicBezTo>
                    <a:pt x="4771" y="213"/>
                    <a:pt x="4558" y="153"/>
                    <a:pt x="4376" y="92"/>
                  </a:cubicBezTo>
                  <a:cubicBezTo>
                    <a:pt x="4133" y="31"/>
                    <a:pt x="3920" y="1"/>
                    <a:pt x="36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6"/>
            <p:cNvSpPr/>
            <p:nvPr/>
          </p:nvSpPr>
          <p:spPr>
            <a:xfrm>
              <a:off x="830730" y="-271769"/>
              <a:ext cx="238294" cy="1175944"/>
            </a:xfrm>
            <a:custGeom>
              <a:rect b="b" l="l" r="r" t="t"/>
              <a:pathLst>
                <a:path extrusionOk="0" h="29989" w="6077">
                  <a:moveTo>
                    <a:pt x="3889" y="1"/>
                  </a:moveTo>
                  <a:cubicBezTo>
                    <a:pt x="3677" y="31"/>
                    <a:pt x="3494" y="31"/>
                    <a:pt x="3282" y="92"/>
                  </a:cubicBezTo>
                  <a:cubicBezTo>
                    <a:pt x="3130" y="92"/>
                    <a:pt x="2978" y="122"/>
                    <a:pt x="2826" y="152"/>
                  </a:cubicBezTo>
                  <a:lnTo>
                    <a:pt x="2431" y="274"/>
                  </a:lnTo>
                  <a:cubicBezTo>
                    <a:pt x="2279" y="335"/>
                    <a:pt x="2097" y="426"/>
                    <a:pt x="1975" y="517"/>
                  </a:cubicBezTo>
                  <a:cubicBezTo>
                    <a:pt x="1823" y="578"/>
                    <a:pt x="1702" y="699"/>
                    <a:pt x="1611" y="821"/>
                  </a:cubicBezTo>
                  <a:cubicBezTo>
                    <a:pt x="1489" y="912"/>
                    <a:pt x="1398" y="1064"/>
                    <a:pt x="1337" y="1185"/>
                  </a:cubicBezTo>
                  <a:cubicBezTo>
                    <a:pt x="1246" y="1337"/>
                    <a:pt x="1185" y="1489"/>
                    <a:pt x="1155" y="1641"/>
                  </a:cubicBezTo>
                  <a:cubicBezTo>
                    <a:pt x="1094" y="1854"/>
                    <a:pt x="1064" y="2036"/>
                    <a:pt x="1064" y="2249"/>
                  </a:cubicBezTo>
                  <a:cubicBezTo>
                    <a:pt x="1003" y="2340"/>
                    <a:pt x="973" y="2462"/>
                    <a:pt x="942" y="2553"/>
                  </a:cubicBezTo>
                  <a:cubicBezTo>
                    <a:pt x="881" y="2735"/>
                    <a:pt x="821" y="2917"/>
                    <a:pt x="790" y="3100"/>
                  </a:cubicBezTo>
                  <a:lnTo>
                    <a:pt x="760" y="3221"/>
                  </a:lnTo>
                  <a:cubicBezTo>
                    <a:pt x="578" y="4041"/>
                    <a:pt x="456" y="4892"/>
                    <a:pt x="395" y="5743"/>
                  </a:cubicBezTo>
                  <a:lnTo>
                    <a:pt x="365" y="6138"/>
                  </a:lnTo>
                  <a:cubicBezTo>
                    <a:pt x="365" y="6381"/>
                    <a:pt x="334" y="6624"/>
                    <a:pt x="304" y="6867"/>
                  </a:cubicBezTo>
                  <a:cubicBezTo>
                    <a:pt x="304" y="7110"/>
                    <a:pt x="274" y="7292"/>
                    <a:pt x="274" y="7535"/>
                  </a:cubicBezTo>
                  <a:cubicBezTo>
                    <a:pt x="243" y="7748"/>
                    <a:pt x="213" y="8022"/>
                    <a:pt x="213" y="8295"/>
                  </a:cubicBezTo>
                  <a:lnTo>
                    <a:pt x="213" y="8538"/>
                  </a:lnTo>
                  <a:cubicBezTo>
                    <a:pt x="213" y="8690"/>
                    <a:pt x="213" y="8842"/>
                    <a:pt x="183" y="8994"/>
                  </a:cubicBezTo>
                  <a:lnTo>
                    <a:pt x="183" y="9146"/>
                  </a:lnTo>
                  <a:cubicBezTo>
                    <a:pt x="152" y="9571"/>
                    <a:pt x="152" y="9996"/>
                    <a:pt x="91" y="10391"/>
                  </a:cubicBezTo>
                  <a:cubicBezTo>
                    <a:pt x="61" y="10908"/>
                    <a:pt x="31" y="11394"/>
                    <a:pt x="31" y="11850"/>
                  </a:cubicBezTo>
                  <a:lnTo>
                    <a:pt x="31" y="14037"/>
                  </a:lnTo>
                  <a:lnTo>
                    <a:pt x="31" y="14767"/>
                  </a:lnTo>
                  <a:lnTo>
                    <a:pt x="31" y="15101"/>
                  </a:lnTo>
                  <a:lnTo>
                    <a:pt x="31" y="16195"/>
                  </a:lnTo>
                  <a:cubicBezTo>
                    <a:pt x="0" y="16681"/>
                    <a:pt x="0" y="17167"/>
                    <a:pt x="0" y="17653"/>
                  </a:cubicBezTo>
                  <a:lnTo>
                    <a:pt x="0" y="19749"/>
                  </a:lnTo>
                  <a:lnTo>
                    <a:pt x="0" y="20873"/>
                  </a:lnTo>
                  <a:lnTo>
                    <a:pt x="0" y="21907"/>
                  </a:lnTo>
                  <a:lnTo>
                    <a:pt x="0" y="22301"/>
                  </a:lnTo>
                  <a:lnTo>
                    <a:pt x="0" y="22575"/>
                  </a:lnTo>
                  <a:lnTo>
                    <a:pt x="0" y="22848"/>
                  </a:lnTo>
                  <a:lnTo>
                    <a:pt x="0" y="23304"/>
                  </a:lnTo>
                  <a:cubicBezTo>
                    <a:pt x="0" y="23669"/>
                    <a:pt x="31" y="24155"/>
                    <a:pt x="61" y="24671"/>
                  </a:cubicBezTo>
                  <a:cubicBezTo>
                    <a:pt x="61" y="24884"/>
                    <a:pt x="61" y="25097"/>
                    <a:pt x="61" y="25309"/>
                  </a:cubicBezTo>
                  <a:lnTo>
                    <a:pt x="61" y="25340"/>
                  </a:lnTo>
                  <a:lnTo>
                    <a:pt x="61" y="25583"/>
                  </a:lnTo>
                  <a:cubicBezTo>
                    <a:pt x="61" y="25735"/>
                    <a:pt x="61" y="25856"/>
                    <a:pt x="91" y="26008"/>
                  </a:cubicBezTo>
                  <a:lnTo>
                    <a:pt x="122" y="26342"/>
                  </a:lnTo>
                  <a:cubicBezTo>
                    <a:pt x="152" y="26646"/>
                    <a:pt x="183" y="26980"/>
                    <a:pt x="213" y="27315"/>
                  </a:cubicBezTo>
                  <a:lnTo>
                    <a:pt x="213" y="27345"/>
                  </a:lnTo>
                  <a:cubicBezTo>
                    <a:pt x="243" y="27831"/>
                    <a:pt x="304" y="28287"/>
                    <a:pt x="456" y="28773"/>
                  </a:cubicBezTo>
                  <a:cubicBezTo>
                    <a:pt x="486" y="28834"/>
                    <a:pt x="517" y="28925"/>
                    <a:pt x="547" y="29016"/>
                  </a:cubicBezTo>
                  <a:cubicBezTo>
                    <a:pt x="578" y="29107"/>
                    <a:pt x="608" y="29168"/>
                    <a:pt x="638" y="29259"/>
                  </a:cubicBezTo>
                  <a:cubicBezTo>
                    <a:pt x="699" y="29320"/>
                    <a:pt x="729" y="29411"/>
                    <a:pt x="790" y="29472"/>
                  </a:cubicBezTo>
                  <a:lnTo>
                    <a:pt x="821" y="29502"/>
                  </a:lnTo>
                  <a:cubicBezTo>
                    <a:pt x="1003" y="29684"/>
                    <a:pt x="1246" y="29836"/>
                    <a:pt x="1489" y="29897"/>
                  </a:cubicBezTo>
                  <a:cubicBezTo>
                    <a:pt x="1611" y="29928"/>
                    <a:pt x="1702" y="29958"/>
                    <a:pt x="1823" y="29958"/>
                  </a:cubicBezTo>
                  <a:lnTo>
                    <a:pt x="1884" y="29958"/>
                  </a:lnTo>
                  <a:cubicBezTo>
                    <a:pt x="2006" y="29988"/>
                    <a:pt x="2097" y="29988"/>
                    <a:pt x="2218" y="29988"/>
                  </a:cubicBezTo>
                  <a:cubicBezTo>
                    <a:pt x="2461" y="29958"/>
                    <a:pt x="2735" y="29897"/>
                    <a:pt x="2978" y="29745"/>
                  </a:cubicBezTo>
                  <a:lnTo>
                    <a:pt x="3221" y="29624"/>
                  </a:lnTo>
                  <a:lnTo>
                    <a:pt x="3251" y="29624"/>
                  </a:lnTo>
                  <a:cubicBezTo>
                    <a:pt x="3403" y="29563"/>
                    <a:pt x="3555" y="29502"/>
                    <a:pt x="3707" y="29411"/>
                  </a:cubicBezTo>
                  <a:cubicBezTo>
                    <a:pt x="3828" y="29350"/>
                    <a:pt x="3950" y="29259"/>
                    <a:pt x="4041" y="29168"/>
                  </a:cubicBezTo>
                  <a:cubicBezTo>
                    <a:pt x="4193" y="29077"/>
                    <a:pt x="4315" y="28986"/>
                    <a:pt x="4406" y="28864"/>
                  </a:cubicBezTo>
                  <a:cubicBezTo>
                    <a:pt x="4497" y="28773"/>
                    <a:pt x="4588" y="28651"/>
                    <a:pt x="4649" y="28530"/>
                  </a:cubicBezTo>
                  <a:cubicBezTo>
                    <a:pt x="4710" y="28378"/>
                    <a:pt x="4740" y="28226"/>
                    <a:pt x="4770" y="28105"/>
                  </a:cubicBezTo>
                  <a:cubicBezTo>
                    <a:pt x="4862" y="27679"/>
                    <a:pt x="4862" y="27254"/>
                    <a:pt x="4862" y="26859"/>
                  </a:cubicBezTo>
                  <a:lnTo>
                    <a:pt x="4862" y="26646"/>
                  </a:lnTo>
                  <a:lnTo>
                    <a:pt x="4862" y="25309"/>
                  </a:lnTo>
                  <a:lnTo>
                    <a:pt x="4862" y="24854"/>
                  </a:lnTo>
                  <a:lnTo>
                    <a:pt x="4862" y="24611"/>
                  </a:lnTo>
                  <a:cubicBezTo>
                    <a:pt x="4862" y="24337"/>
                    <a:pt x="4862" y="24094"/>
                    <a:pt x="4831" y="23912"/>
                  </a:cubicBezTo>
                  <a:lnTo>
                    <a:pt x="4831" y="21785"/>
                  </a:lnTo>
                  <a:lnTo>
                    <a:pt x="4831" y="20965"/>
                  </a:lnTo>
                  <a:lnTo>
                    <a:pt x="4831" y="20357"/>
                  </a:lnTo>
                  <a:lnTo>
                    <a:pt x="4862" y="19901"/>
                  </a:lnTo>
                  <a:lnTo>
                    <a:pt x="4862" y="19658"/>
                  </a:lnTo>
                  <a:cubicBezTo>
                    <a:pt x="4892" y="19263"/>
                    <a:pt x="4922" y="18838"/>
                    <a:pt x="4953" y="18443"/>
                  </a:cubicBezTo>
                  <a:lnTo>
                    <a:pt x="4983" y="18230"/>
                  </a:lnTo>
                  <a:cubicBezTo>
                    <a:pt x="5013" y="17805"/>
                    <a:pt x="5074" y="17319"/>
                    <a:pt x="5074" y="16833"/>
                  </a:cubicBezTo>
                  <a:cubicBezTo>
                    <a:pt x="5105" y="16468"/>
                    <a:pt x="5105" y="16073"/>
                    <a:pt x="5105" y="15708"/>
                  </a:cubicBezTo>
                  <a:lnTo>
                    <a:pt x="5105" y="15374"/>
                  </a:lnTo>
                  <a:cubicBezTo>
                    <a:pt x="5105" y="14949"/>
                    <a:pt x="5135" y="14523"/>
                    <a:pt x="5165" y="14129"/>
                  </a:cubicBezTo>
                  <a:lnTo>
                    <a:pt x="5165" y="13916"/>
                  </a:lnTo>
                  <a:cubicBezTo>
                    <a:pt x="5165" y="13673"/>
                    <a:pt x="5196" y="13430"/>
                    <a:pt x="5196" y="13187"/>
                  </a:cubicBezTo>
                  <a:cubicBezTo>
                    <a:pt x="5226" y="12944"/>
                    <a:pt x="5196" y="12731"/>
                    <a:pt x="5226" y="12488"/>
                  </a:cubicBezTo>
                  <a:cubicBezTo>
                    <a:pt x="5256" y="12093"/>
                    <a:pt x="5287" y="11668"/>
                    <a:pt x="5348" y="11242"/>
                  </a:cubicBezTo>
                  <a:cubicBezTo>
                    <a:pt x="5348" y="11060"/>
                    <a:pt x="5378" y="10878"/>
                    <a:pt x="5378" y="10695"/>
                  </a:cubicBezTo>
                  <a:cubicBezTo>
                    <a:pt x="5439" y="10088"/>
                    <a:pt x="5500" y="9510"/>
                    <a:pt x="5591" y="8903"/>
                  </a:cubicBezTo>
                  <a:cubicBezTo>
                    <a:pt x="5621" y="8720"/>
                    <a:pt x="5651" y="8508"/>
                    <a:pt x="5682" y="8295"/>
                  </a:cubicBezTo>
                  <a:cubicBezTo>
                    <a:pt x="5743" y="7839"/>
                    <a:pt x="5834" y="7384"/>
                    <a:pt x="5895" y="6897"/>
                  </a:cubicBezTo>
                  <a:cubicBezTo>
                    <a:pt x="5895" y="6867"/>
                    <a:pt x="5895" y="6806"/>
                    <a:pt x="5925" y="6776"/>
                  </a:cubicBezTo>
                  <a:cubicBezTo>
                    <a:pt x="5955" y="6381"/>
                    <a:pt x="6016" y="5925"/>
                    <a:pt x="6046" y="5500"/>
                  </a:cubicBezTo>
                  <a:cubicBezTo>
                    <a:pt x="6077" y="5044"/>
                    <a:pt x="6077" y="4588"/>
                    <a:pt x="6077" y="4133"/>
                  </a:cubicBezTo>
                  <a:lnTo>
                    <a:pt x="6077" y="3130"/>
                  </a:lnTo>
                  <a:lnTo>
                    <a:pt x="6077" y="2857"/>
                  </a:lnTo>
                  <a:cubicBezTo>
                    <a:pt x="6077" y="2583"/>
                    <a:pt x="6077" y="2340"/>
                    <a:pt x="6016" y="2067"/>
                  </a:cubicBezTo>
                  <a:cubicBezTo>
                    <a:pt x="5986" y="1945"/>
                    <a:pt x="5925" y="1823"/>
                    <a:pt x="5864" y="1702"/>
                  </a:cubicBezTo>
                  <a:cubicBezTo>
                    <a:pt x="5864" y="1641"/>
                    <a:pt x="5834" y="1580"/>
                    <a:pt x="5803" y="1550"/>
                  </a:cubicBezTo>
                  <a:cubicBezTo>
                    <a:pt x="5712" y="1398"/>
                    <a:pt x="5591" y="1307"/>
                    <a:pt x="5439" y="1246"/>
                  </a:cubicBezTo>
                  <a:cubicBezTo>
                    <a:pt x="5408" y="1125"/>
                    <a:pt x="5378" y="1034"/>
                    <a:pt x="5317" y="942"/>
                  </a:cubicBezTo>
                  <a:cubicBezTo>
                    <a:pt x="5287" y="851"/>
                    <a:pt x="5256" y="790"/>
                    <a:pt x="5226" y="730"/>
                  </a:cubicBezTo>
                  <a:cubicBezTo>
                    <a:pt x="5105" y="547"/>
                    <a:pt x="4922" y="396"/>
                    <a:pt x="4740" y="274"/>
                  </a:cubicBezTo>
                  <a:cubicBezTo>
                    <a:pt x="4497" y="92"/>
                    <a:pt x="4223" y="1"/>
                    <a:pt x="39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6"/>
            <p:cNvSpPr/>
            <p:nvPr/>
          </p:nvSpPr>
          <p:spPr>
            <a:xfrm>
              <a:off x="1123796" y="-289649"/>
              <a:ext cx="253783" cy="1147828"/>
            </a:xfrm>
            <a:custGeom>
              <a:rect b="b" l="l" r="r" t="t"/>
              <a:pathLst>
                <a:path extrusionOk="0" h="29272" w="6472">
                  <a:moveTo>
                    <a:pt x="4163" y="1"/>
                  </a:moveTo>
                  <a:cubicBezTo>
                    <a:pt x="3981" y="1"/>
                    <a:pt x="3798" y="31"/>
                    <a:pt x="3616" y="62"/>
                  </a:cubicBezTo>
                  <a:cubicBezTo>
                    <a:pt x="3191" y="183"/>
                    <a:pt x="2796" y="426"/>
                    <a:pt x="2522" y="760"/>
                  </a:cubicBezTo>
                  <a:cubicBezTo>
                    <a:pt x="2461" y="852"/>
                    <a:pt x="2370" y="943"/>
                    <a:pt x="2310" y="1064"/>
                  </a:cubicBezTo>
                  <a:lnTo>
                    <a:pt x="2249" y="1155"/>
                  </a:lnTo>
                  <a:cubicBezTo>
                    <a:pt x="2249" y="1186"/>
                    <a:pt x="2218" y="1216"/>
                    <a:pt x="2218" y="1246"/>
                  </a:cubicBezTo>
                  <a:cubicBezTo>
                    <a:pt x="2066" y="1338"/>
                    <a:pt x="1975" y="1459"/>
                    <a:pt x="1884" y="1611"/>
                  </a:cubicBezTo>
                  <a:cubicBezTo>
                    <a:pt x="1823" y="1763"/>
                    <a:pt x="1763" y="1885"/>
                    <a:pt x="1702" y="2036"/>
                  </a:cubicBezTo>
                  <a:cubicBezTo>
                    <a:pt x="1580" y="2371"/>
                    <a:pt x="1520" y="2705"/>
                    <a:pt x="1459" y="3039"/>
                  </a:cubicBezTo>
                  <a:cubicBezTo>
                    <a:pt x="1459" y="3161"/>
                    <a:pt x="1428" y="3252"/>
                    <a:pt x="1398" y="3343"/>
                  </a:cubicBezTo>
                  <a:cubicBezTo>
                    <a:pt x="1337" y="3586"/>
                    <a:pt x="1307" y="3829"/>
                    <a:pt x="1276" y="4163"/>
                  </a:cubicBezTo>
                  <a:lnTo>
                    <a:pt x="1246" y="4346"/>
                  </a:lnTo>
                  <a:cubicBezTo>
                    <a:pt x="1216" y="4497"/>
                    <a:pt x="1185" y="4680"/>
                    <a:pt x="1185" y="4832"/>
                  </a:cubicBezTo>
                  <a:cubicBezTo>
                    <a:pt x="1155" y="5166"/>
                    <a:pt x="1125" y="5500"/>
                    <a:pt x="1094" y="5834"/>
                  </a:cubicBezTo>
                  <a:cubicBezTo>
                    <a:pt x="1094" y="5986"/>
                    <a:pt x="1094" y="6138"/>
                    <a:pt x="1064" y="6290"/>
                  </a:cubicBezTo>
                  <a:cubicBezTo>
                    <a:pt x="1033" y="6563"/>
                    <a:pt x="1033" y="6867"/>
                    <a:pt x="1033" y="7110"/>
                  </a:cubicBezTo>
                  <a:cubicBezTo>
                    <a:pt x="1033" y="7323"/>
                    <a:pt x="1003" y="7536"/>
                    <a:pt x="1003" y="7718"/>
                  </a:cubicBezTo>
                  <a:cubicBezTo>
                    <a:pt x="973" y="8204"/>
                    <a:pt x="973" y="8690"/>
                    <a:pt x="942" y="9146"/>
                  </a:cubicBezTo>
                  <a:lnTo>
                    <a:pt x="942" y="9663"/>
                  </a:lnTo>
                  <a:lnTo>
                    <a:pt x="942" y="10574"/>
                  </a:lnTo>
                  <a:lnTo>
                    <a:pt x="942" y="10665"/>
                  </a:lnTo>
                  <a:cubicBezTo>
                    <a:pt x="942" y="10878"/>
                    <a:pt x="942" y="11060"/>
                    <a:pt x="912" y="11273"/>
                  </a:cubicBezTo>
                  <a:lnTo>
                    <a:pt x="912" y="11698"/>
                  </a:lnTo>
                  <a:cubicBezTo>
                    <a:pt x="912" y="11820"/>
                    <a:pt x="912" y="11880"/>
                    <a:pt x="912" y="11972"/>
                  </a:cubicBezTo>
                  <a:cubicBezTo>
                    <a:pt x="912" y="12245"/>
                    <a:pt x="882" y="12518"/>
                    <a:pt x="882" y="12792"/>
                  </a:cubicBezTo>
                  <a:cubicBezTo>
                    <a:pt x="882" y="13035"/>
                    <a:pt x="882" y="13248"/>
                    <a:pt x="851" y="13460"/>
                  </a:cubicBezTo>
                  <a:cubicBezTo>
                    <a:pt x="821" y="14402"/>
                    <a:pt x="760" y="15374"/>
                    <a:pt x="669" y="16377"/>
                  </a:cubicBezTo>
                  <a:cubicBezTo>
                    <a:pt x="669" y="16559"/>
                    <a:pt x="638" y="16742"/>
                    <a:pt x="608" y="16954"/>
                  </a:cubicBezTo>
                  <a:cubicBezTo>
                    <a:pt x="608" y="17228"/>
                    <a:pt x="578" y="17532"/>
                    <a:pt x="547" y="17835"/>
                  </a:cubicBezTo>
                  <a:cubicBezTo>
                    <a:pt x="517" y="18230"/>
                    <a:pt x="487" y="18656"/>
                    <a:pt x="426" y="19051"/>
                  </a:cubicBezTo>
                  <a:lnTo>
                    <a:pt x="426" y="19142"/>
                  </a:lnTo>
                  <a:cubicBezTo>
                    <a:pt x="304" y="20053"/>
                    <a:pt x="213" y="20965"/>
                    <a:pt x="152" y="21876"/>
                  </a:cubicBezTo>
                  <a:cubicBezTo>
                    <a:pt x="122" y="22332"/>
                    <a:pt x="122" y="22818"/>
                    <a:pt x="61" y="23274"/>
                  </a:cubicBezTo>
                  <a:cubicBezTo>
                    <a:pt x="31" y="23760"/>
                    <a:pt x="31" y="24155"/>
                    <a:pt x="0" y="24672"/>
                  </a:cubicBezTo>
                  <a:lnTo>
                    <a:pt x="0" y="24915"/>
                  </a:lnTo>
                  <a:lnTo>
                    <a:pt x="0" y="26069"/>
                  </a:lnTo>
                  <a:cubicBezTo>
                    <a:pt x="0" y="26282"/>
                    <a:pt x="31" y="26525"/>
                    <a:pt x="31" y="26768"/>
                  </a:cubicBezTo>
                  <a:cubicBezTo>
                    <a:pt x="61" y="27011"/>
                    <a:pt x="92" y="27285"/>
                    <a:pt x="152" y="27528"/>
                  </a:cubicBezTo>
                  <a:lnTo>
                    <a:pt x="274" y="27740"/>
                  </a:lnTo>
                  <a:cubicBezTo>
                    <a:pt x="304" y="27831"/>
                    <a:pt x="335" y="27892"/>
                    <a:pt x="395" y="27923"/>
                  </a:cubicBezTo>
                  <a:lnTo>
                    <a:pt x="426" y="27953"/>
                  </a:lnTo>
                  <a:cubicBezTo>
                    <a:pt x="456" y="28014"/>
                    <a:pt x="517" y="28074"/>
                    <a:pt x="547" y="28105"/>
                  </a:cubicBezTo>
                  <a:cubicBezTo>
                    <a:pt x="608" y="28196"/>
                    <a:pt x="638" y="28287"/>
                    <a:pt x="699" y="28378"/>
                  </a:cubicBezTo>
                  <a:cubicBezTo>
                    <a:pt x="973" y="28804"/>
                    <a:pt x="1428" y="29107"/>
                    <a:pt x="1915" y="29199"/>
                  </a:cubicBezTo>
                  <a:cubicBezTo>
                    <a:pt x="2099" y="29249"/>
                    <a:pt x="2283" y="29271"/>
                    <a:pt x="2461" y="29271"/>
                  </a:cubicBezTo>
                  <a:cubicBezTo>
                    <a:pt x="2608" y="29271"/>
                    <a:pt x="2750" y="29256"/>
                    <a:pt x="2887" y="29229"/>
                  </a:cubicBezTo>
                  <a:cubicBezTo>
                    <a:pt x="3160" y="29199"/>
                    <a:pt x="3434" y="29107"/>
                    <a:pt x="3646" y="28956"/>
                  </a:cubicBezTo>
                  <a:cubicBezTo>
                    <a:pt x="3889" y="28864"/>
                    <a:pt x="4072" y="28713"/>
                    <a:pt x="4224" y="28530"/>
                  </a:cubicBezTo>
                  <a:lnTo>
                    <a:pt x="4254" y="28500"/>
                  </a:lnTo>
                  <a:lnTo>
                    <a:pt x="4315" y="28500"/>
                  </a:lnTo>
                  <a:cubicBezTo>
                    <a:pt x="4436" y="28439"/>
                    <a:pt x="4558" y="28318"/>
                    <a:pt x="4649" y="28196"/>
                  </a:cubicBezTo>
                  <a:cubicBezTo>
                    <a:pt x="4710" y="28135"/>
                    <a:pt x="4771" y="28044"/>
                    <a:pt x="4831" y="27953"/>
                  </a:cubicBezTo>
                  <a:cubicBezTo>
                    <a:pt x="4862" y="27892"/>
                    <a:pt x="4892" y="27831"/>
                    <a:pt x="4922" y="27771"/>
                  </a:cubicBezTo>
                  <a:cubicBezTo>
                    <a:pt x="4922" y="27771"/>
                    <a:pt x="4922" y="27740"/>
                    <a:pt x="4922" y="27710"/>
                  </a:cubicBezTo>
                  <a:cubicBezTo>
                    <a:pt x="4983" y="27588"/>
                    <a:pt x="5014" y="27467"/>
                    <a:pt x="5044" y="27376"/>
                  </a:cubicBezTo>
                  <a:cubicBezTo>
                    <a:pt x="5074" y="27254"/>
                    <a:pt x="5135" y="27041"/>
                    <a:pt x="5165" y="26890"/>
                  </a:cubicBezTo>
                  <a:cubicBezTo>
                    <a:pt x="5165" y="26829"/>
                    <a:pt x="5165" y="26768"/>
                    <a:pt x="5196" y="26707"/>
                  </a:cubicBezTo>
                  <a:cubicBezTo>
                    <a:pt x="5226" y="26525"/>
                    <a:pt x="5257" y="26312"/>
                    <a:pt x="5287" y="26130"/>
                  </a:cubicBezTo>
                  <a:lnTo>
                    <a:pt x="5317" y="26008"/>
                  </a:lnTo>
                  <a:cubicBezTo>
                    <a:pt x="5378" y="25735"/>
                    <a:pt x="5409" y="25462"/>
                    <a:pt x="5409" y="25188"/>
                  </a:cubicBezTo>
                  <a:cubicBezTo>
                    <a:pt x="5409" y="25036"/>
                    <a:pt x="5409" y="24915"/>
                    <a:pt x="5439" y="24763"/>
                  </a:cubicBezTo>
                  <a:cubicBezTo>
                    <a:pt x="5469" y="24641"/>
                    <a:pt x="5439" y="24550"/>
                    <a:pt x="5439" y="24429"/>
                  </a:cubicBezTo>
                  <a:cubicBezTo>
                    <a:pt x="5469" y="23973"/>
                    <a:pt x="5500" y="23547"/>
                    <a:pt x="5530" y="23122"/>
                  </a:cubicBezTo>
                  <a:lnTo>
                    <a:pt x="5530" y="23031"/>
                  </a:lnTo>
                  <a:cubicBezTo>
                    <a:pt x="5560" y="22697"/>
                    <a:pt x="5591" y="22332"/>
                    <a:pt x="5591" y="21998"/>
                  </a:cubicBezTo>
                  <a:cubicBezTo>
                    <a:pt x="5591" y="21846"/>
                    <a:pt x="5591" y="21694"/>
                    <a:pt x="5621" y="21542"/>
                  </a:cubicBezTo>
                  <a:cubicBezTo>
                    <a:pt x="5621" y="21329"/>
                    <a:pt x="5652" y="21117"/>
                    <a:pt x="5652" y="20904"/>
                  </a:cubicBezTo>
                  <a:cubicBezTo>
                    <a:pt x="5652" y="20691"/>
                    <a:pt x="5682" y="20388"/>
                    <a:pt x="5682" y="20114"/>
                  </a:cubicBezTo>
                  <a:cubicBezTo>
                    <a:pt x="5743" y="19355"/>
                    <a:pt x="5743" y="18595"/>
                    <a:pt x="5743" y="17896"/>
                  </a:cubicBezTo>
                  <a:lnTo>
                    <a:pt x="5743" y="17167"/>
                  </a:lnTo>
                  <a:cubicBezTo>
                    <a:pt x="5743" y="17015"/>
                    <a:pt x="5743" y="16833"/>
                    <a:pt x="5743" y="16651"/>
                  </a:cubicBezTo>
                  <a:lnTo>
                    <a:pt x="5743" y="16438"/>
                  </a:lnTo>
                  <a:lnTo>
                    <a:pt x="5743" y="15709"/>
                  </a:lnTo>
                  <a:lnTo>
                    <a:pt x="5743" y="14858"/>
                  </a:lnTo>
                  <a:lnTo>
                    <a:pt x="5743" y="14311"/>
                  </a:lnTo>
                  <a:cubicBezTo>
                    <a:pt x="5743" y="13886"/>
                    <a:pt x="5773" y="13491"/>
                    <a:pt x="5773" y="13096"/>
                  </a:cubicBezTo>
                  <a:cubicBezTo>
                    <a:pt x="5773" y="12853"/>
                    <a:pt x="5804" y="12610"/>
                    <a:pt x="5834" y="12336"/>
                  </a:cubicBezTo>
                  <a:cubicBezTo>
                    <a:pt x="5834" y="12184"/>
                    <a:pt x="5834" y="12032"/>
                    <a:pt x="5834" y="11850"/>
                  </a:cubicBezTo>
                  <a:cubicBezTo>
                    <a:pt x="5834" y="11516"/>
                    <a:pt x="5895" y="11151"/>
                    <a:pt x="5955" y="10696"/>
                  </a:cubicBezTo>
                  <a:cubicBezTo>
                    <a:pt x="5955" y="10574"/>
                    <a:pt x="5986" y="10422"/>
                    <a:pt x="5986" y="10301"/>
                  </a:cubicBezTo>
                  <a:cubicBezTo>
                    <a:pt x="6016" y="10057"/>
                    <a:pt x="6047" y="9814"/>
                    <a:pt x="6077" y="9571"/>
                  </a:cubicBezTo>
                  <a:cubicBezTo>
                    <a:pt x="6107" y="9328"/>
                    <a:pt x="6168" y="9055"/>
                    <a:pt x="6199" y="8812"/>
                  </a:cubicBezTo>
                  <a:cubicBezTo>
                    <a:pt x="6229" y="8569"/>
                    <a:pt x="6229" y="8356"/>
                    <a:pt x="6259" y="8143"/>
                  </a:cubicBezTo>
                  <a:lnTo>
                    <a:pt x="6259" y="8083"/>
                  </a:lnTo>
                  <a:cubicBezTo>
                    <a:pt x="6259" y="7657"/>
                    <a:pt x="6290" y="7202"/>
                    <a:pt x="6350" y="6655"/>
                  </a:cubicBezTo>
                  <a:lnTo>
                    <a:pt x="6350" y="6503"/>
                  </a:lnTo>
                  <a:cubicBezTo>
                    <a:pt x="6381" y="6108"/>
                    <a:pt x="6411" y="5682"/>
                    <a:pt x="6411" y="5287"/>
                  </a:cubicBezTo>
                  <a:lnTo>
                    <a:pt x="6411" y="4589"/>
                  </a:lnTo>
                  <a:lnTo>
                    <a:pt x="6411" y="4467"/>
                  </a:lnTo>
                  <a:cubicBezTo>
                    <a:pt x="6472" y="4315"/>
                    <a:pt x="6472" y="4133"/>
                    <a:pt x="6472" y="3951"/>
                  </a:cubicBezTo>
                  <a:cubicBezTo>
                    <a:pt x="6472" y="3768"/>
                    <a:pt x="6442" y="3556"/>
                    <a:pt x="6411" y="3313"/>
                  </a:cubicBezTo>
                  <a:cubicBezTo>
                    <a:pt x="6381" y="2857"/>
                    <a:pt x="6320" y="2431"/>
                    <a:pt x="6229" y="2006"/>
                  </a:cubicBezTo>
                  <a:cubicBezTo>
                    <a:pt x="6199" y="1793"/>
                    <a:pt x="6168" y="1581"/>
                    <a:pt x="6107" y="1398"/>
                  </a:cubicBezTo>
                  <a:cubicBezTo>
                    <a:pt x="6077" y="1277"/>
                    <a:pt x="6047" y="1186"/>
                    <a:pt x="6016" y="1064"/>
                  </a:cubicBezTo>
                  <a:cubicBezTo>
                    <a:pt x="5986" y="973"/>
                    <a:pt x="5925" y="852"/>
                    <a:pt x="5895" y="760"/>
                  </a:cubicBezTo>
                  <a:cubicBezTo>
                    <a:pt x="5834" y="700"/>
                    <a:pt x="5773" y="608"/>
                    <a:pt x="5712" y="548"/>
                  </a:cubicBezTo>
                  <a:cubicBezTo>
                    <a:pt x="5682" y="517"/>
                    <a:pt x="5652" y="487"/>
                    <a:pt x="5621" y="457"/>
                  </a:cubicBezTo>
                  <a:cubicBezTo>
                    <a:pt x="5530" y="396"/>
                    <a:pt x="5469" y="335"/>
                    <a:pt x="5409" y="305"/>
                  </a:cubicBezTo>
                  <a:cubicBezTo>
                    <a:pt x="5287" y="213"/>
                    <a:pt x="5135" y="153"/>
                    <a:pt x="5014" y="122"/>
                  </a:cubicBezTo>
                  <a:cubicBezTo>
                    <a:pt x="4771" y="62"/>
                    <a:pt x="4527" y="1"/>
                    <a:pt x="428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 name="Google Shape;137;p26"/>
          <p:cNvSpPr/>
          <p:nvPr/>
        </p:nvSpPr>
        <p:spPr>
          <a:xfrm rot="410715">
            <a:off x="576288" y="4339232"/>
            <a:ext cx="219842" cy="393425"/>
          </a:xfrm>
          <a:custGeom>
            <a:rect b="b" l="l" r="r" t="t"/>
            <a:pathLst>
              <a:path extrusionOk="0" h="13210" w="7381">
                <a:moveTo>
                  <a:pt x="3113" y="0"/>
                </a:moveTo>
                <a:cubicBezTo>
                  <a:pt x="2993" y="0"/>
                  <a:pt x="2884" y="66"/>
                  <a:pt x="2873" y="220"/>
                </a:cubicBezTo>
                <a:cubicBezTo>
                  <a:pt x="2756" y="2065"/>
                  <a:pt x="2780" y="3910"/>
                  <a:pt x="2920" y="5755"/>
                </a:cubicBezTo>
                <a:cubicBezTo>
                  <a:pt x="3013" y="7109"/>
                  <a:pt x="2850" y="8837"/>
                  <a:pt x="3177" y="10285"/>
                </a:cubicBezTo>
                <a:cubicBezTo>
                  <a:pt x="3081" y="10277"/>
                  <a:pt x="2985" y="10273"/>
                  <a:pt x="2889" y="10273"/>
                </a:cubicBezTo>
                <a:cubicBezTo>
                  <a:pt x="2403" y="10273"/>
                  <a:pt x="1925" y="10374"/>
                  <a:pt x="1495" y="10589"/>
                </a:cubicBezTo>
                <a:cubicBezTo>
                  <a:pt x="795" y="10916"/>
                  <a:pt x="1" y="11499"/>
                  <a:pt x="71" y="12317"/>
                </a:cubicBezTo>
                <a:cubicBezTo>
                  <a:pt x="126" y="12947"/>
                  <a:pt x="667" y="13209"/>
                  <a:pt x="1238" y="13209"/>
                </a:cubicBezTo>
                <a:cubicBezTo>
                  <a:pt x="1387" y="13209"/>
                  <a:pt x="1537" y="13191"/>
                  <a:pt x="1682" y="13157"/>
                </a:cubicBezTo>
                <a:cubicBezTo>
                  <a:pt x="2523" y="12971"/>
                  <a:pt x="3294" y="12527"/>
                  <a:pt x="3901" y="11920"/>
                </a:cubicBezTo>
                <a:cubicBezTo>
                  <a:pt x="4041" y="11780"/>
                  <a:pt x="4111" y="11616"/>
                  <a:pt x="4088" y="11453"/>
                </a:cubicBezTo>
                <a:cubicBezTo>
                  <a:pt x="4181" y="11406"/>
                  <a:pt x="4228" y="11336"/>
                  <a:pt x="4251" y="11266"/>
                </a:cubicBezTo>
                <a:cubicBezTo>
                  <a:pt x="4788" y="9725"/>
                  <a:pt x="4298" y="7810"/>
                  <a:pt x="4181" y="6198"/>
                </a:cubicBezTo>
                <a:cubicBezTo>
                  <a:pt x="4134" y="5428"/>
                  <a:pt x="4064" y="4657"/>
                  <a:pt x="3994" y="3910"/>
                </a:cubicBezTo>
                <a:lnTo>
                  <a:pt x="3994" y="3910"/>
                </a:lnTo>
                <a:cubicBezTo>
                  <a:pt x="4158" y="4096"/>
                  <a:pt x="4298" y="4283"/>
                  <a:pt x="4461" y="4493"/>
                </a:cubicBezTo>
                <a:cubicBezTo>
                  <a:pt x="4812" y="4961"/>
                  <a:pt x="4998" y="5568"/>
                  <a:pt x="5372" y="6011"/>
                </a:cubicBezTo>
                <a:cubicBezTo>
                  <a:pt x="5478" y="6125"/>
                  <a:pt x="5621" y="6177"/>
                  <a:pt x="5761" y="6177"/>
                </a:cubicBezTo>
                <a:cubicBezTo>
                  <a:pt x="6022" y="6177"/>
                  <a:pt x="6275" y="5997"/>
                  <a:pt x="6259" y="5708"/>
                </a:cubicBezTo>
                <a:cubicBezTo>
                  <a:pt x="6189" y="5077"/>
                  <a:pt x="5699" y="4423"/>
                  <a:pt x="5279" y="3956"/>
                </a:cubicBezTo>
                <a:cubicBezTo>
                  <a:pt x="4858" y="3466"/>
                  <a:pt x="4391" y="3069"/>
                  <a:pt x="3854" y="2719"/>
                </a:cubicBezTo>
                <a:cubicBezTo>
                  <a:pt x="3784" y="2228"/>
                  <a:pt x="3714" y="1738"/>
                  <a:pt x="3644" y="1224"/>
                </a:cubicBezTo>
                <a:lnTo>
                  <a:pt x="3644" y="1224"/>
                </a:lnTo>
                <a:cubicBezTo>
                  <a:pt x="4041" y="1481"/>
                  <a:pt x="4485" y="1668"/>
                  <a:pt x="4858" y="1948"/>
                </a:cubicBezTo>
                <a:cubicBezTo>
                  <a:pt x="5162" y="2158"/>
                  <a:pt x="5442" y="2438"/>
                  <a:pt x="5652" y="2742"/>
                </a:cubicBezTo>
                <a:cubicBezTo>
                  <a:pt x="5862" y="3046"/>
                  <a:pt x="5909" y="3419"/>
                  <a:pt x="6189" y="3699"/>
                </a:cubicBezTo>
                <a:cubicBezTo>
                  <a:pt x="6313" y="3832"/>
                  <a:pt x="6491" y="3900"/>
                  <a:pt x="6664" y="3900"/>
                </a:cubicBezTo>
                <a:cubicBezTo>
                  <a:pt x="6917" y="3900"/>
                  <a:pt x="7161" y="3757"/>
                  <a:pt x="7217" y="3466"/>
                </a:cubicBezTo>
                <a:cubicBezTo>
                  <a:pt x="7380" y="2625"/>
                  <a:pt x="6516" y="1784"/>
                  <a:pt x="5862" y="1294"/>
                </a:cubicBezTo>
                <a:cubicBezTo>
                  <a:pt x="5232" y="804"/>
                  <a:pt x="4298" y="267"/>
                  <a:pt x="3434" y="220"/>
                </a:cubicBezTo>
                <a:cubicBezTo>
                  <a:pt x="3397" y="84"/>
                  <a:pt x="3248" y="0"/>
                  <a:pt x="31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6"/>
          <p:cNvSpPr/>
          <p:nvPr/>
        </p:nvSpPr>
        <p:spPr>
          <a:xfrm rot="448387">
            <a:off x="8359750" y="545499"/>
            <a:ext cx="273787" cy="466433"/>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6"/>
          <p:cNvSpPr txBox="1"/>
          <p:nvPr>
            <p:ph type="title"/>
          </p:nvPr>
        </p:nvSpPr>
        <p:spPr>
          <a:xfrm>
            <a:off x="776100" y="1253175"/>
            <a:ext cx="3795900" cy="841800"/>
          </a:xfrm>
          <a:prstGeom prst="rect">
            <a:avLst/>
          </a:prstGeom>
        </p:spPr>
        <p:txBody>
          <a:bodyPr anchorCtr="0" anchor="ctr" bIns="34275" lIns="68575" spcFirstLastPara="1" rIns="68575" wrap="square" tIns="34275">
            <a:normAutofit/>
          </a:bodyPr>
          <a:lstStyle>
            <a:lvl1pPr lvl="0">
              <a:spcBef>
                <a:spcPts val="0"/>
              </a:spcBef>
              <a:spcAft>
                <a:spcPts val="0"/>
              </a:spcAft>
              <a:buSzPts val="3600"/>
              <a:buNone/>
              <a:defRPr sz="42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0" name="Google Shape;140;p26"/>
          <p:cNvSpPr txBox="1"/>
          <p:nvPr>
            <p:ph idx="1" type="subTitle"/>
          </p:nvPr>
        </p:nvSpPr>
        <p:spPr>
          <a:xfrm>
            <a:off x="776100" y="2145000"/>
            <a:ext cx="3831000" cy="1764900"/>
          </a:xfrm>
          <a:prstGeom prst="rect">
            <a:avLst/>
          </a:prstGeom>
        </p:spPr>
        <p:txBody>
          <a:bodyPr anchorCtr="0" anchor="ctr" bIns="34275" lIns="68575" spcFirstLastPara="1" rIns="68575" wrap="square" tIns="34275">
            <a:normAutofit/>
          </a:bodyPr>
          <a:lstStyle>
            <a:lvl1pPr lvl="0">
              <a:lnSpc>
                <a:spcPct val="100000"/>
              </a:lnSpc>
              <a:spcBef>
                <a:spcPts val="800"/>
              </a:spcBef>
              <a:spcAft>
                <a:spcPts val="0"/>
              </a:spcAft>
              <a:buSzPts val="2100"/>
              <a:buNone/>
              <a:defRPr sz="1600"/>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p:txBody>
      </p:sp>
      <p:sp>
        <p:nvSpPr>
          <p:cNvPr id="141" name="Google Shape;141;p26"/>
          <p:cNvSpPr/>
          <p:nvPr/>
        </p:nvSpPr>
        <p:spPr>
          <a:xfrm>
            <a:off x="8029176" y="3981964"/>
            <a:ext cx="1348731" cy="1243365"/>
          </a:xfrm>
          <a:custGeom>
            <a:rect b="b" l="l" r="r" t="t"/>
            <a:pathLst>
              <a:path extrusionOk="0" h="19355" w="20996">
                <a:moveTo>
                  <a:pt x="13005" y="1"/>
                </a:moveTo>
                <a:cubicBezTo>
                  <a:pt x="12701" y="1"/>
                  <a:pt x="12427" y="1"/>
                  <a:pt x="12184" y="31"/>
                </a:cubicBezTo>
                <a:cubicBezTo>
                  <a:pt x="11668" y="92"/>
                  <a:pt x="11182" y="183"/>
                  <a:pt x="10665" y="305"/>
                </a:cubicBezTo>
                <a:lnTo>
                  <a:pt x="10331" y="366"/>
                </a:lnTo>
                <a:cubicBezTo>
                  <a:pt x="9997" y="426"/>
                  <a:pt x="9693" y="517"/>
                  <a:pt x="9359" y="609"/>
                </a:cubicBezTo>
                <a:cubicBezTo>
                  <a:pt x="8842" y="760"/>
                  <a:pt x="8356" y="943"/>
                  <a:pt x="7870" y="1186"/>
                </a:cubicBezTo>
                <a:cubicBezTo>
                  <a:pt x="7657" y="1277"/>
                  <a:pt x="7475" y="1368"/>
                  <a:pt x="7262" y="1490"/>
                </a:cubicBezTo>
                <a:cubicBezTo>
                  <a:pt x="7019" y="1581"/>
                  <a:pt x="6807" y="1733"/>
                  <a:pt x="6594" y="1854"/>
                </a:cubicBezTo>
                <a:cubicBezTo>
                  <a:pt x="6442" y="1976"/>
                  <a:pt x="6321" y="2067"/>
                  <a:pt x="6169" y="2188"/>
                </a:cubicBezTo>
                <a:cubicBezTo>
                  <a:pt x="5865" y="2340"/>
                  <a:pt x="5561" y="2492"/>
                  <a:pt x="5288" y="2675"/>
                </a:cubicBezTo>
                <a:cubicBezTo>
                  <a:pt x="4801" y="2948"/>
                  <a:pt x="4376" y="3282"/>
                  <a:pt x="3951" y="3616"/>
                </a:cubicBezTo>
                <a:cubicBezTo>
                  <a:pt x="3556" y="3920"/>
                  <a:pt x="3221" y="4224"/>
                  <a:pt x="2887" y="4589"/>
                </a:cubicBezTo>
                <a:lnTo>
                  <a:pt x="2705" y="4801"/>
                </a:lnTo>
                <a:cubicBezTo>
                  <a:pt x="2401" y="5136"/>
                  <a:pt x="2128" y="5470"/>
                  <a:pt x="1854" y="5834"/>
                </a:cubicBezTo>
                <a:cubicBezTo>
                  <a:pt x="1702" y="6047"/>
                  <a:pt x="1550" y="6229"/>
                  <a:pt x="1429" y="6442"/>
                </a:cubicBezTo>
                <a:cubicBezTo>
                  <a:pt x="1307" y="6655"/>
                  <a:pt x="1186" y="6867"/>
                  <a:pt x="1095" y="7110"/>
                </a:cubicBezTo>
                <a:cubicBezTo>
                  <a:pt x="912" y="7597"/>
                  <a:pt x="730" y="8113"/>
                  <a:pt x="609" y="8630"/>
                </a:cubicBezTo>
                <a:cubicBezTo>
                  <a:pt x="457" y="9116"/>
                  <a:pt x="365" y="9632"/>
                  <a:pt x="274" y="10058"/>
                </a:cubicBezTo>
                <a:cubicBezTo>
                  <a:pt x="183" y="10574"/>
                  <a:pt x="122" y="11121"/>
                  <a:pt x="62" y="11668"/>
                </a:cubicBezTo>
                <a:cubicBezTo>
                  <a:pt x="31" y="12124"/>
                  <a:pt x="1" y="12579"/>
                  <a:pt x="31" y="13066"/>
                </a:cubicBezTo>
                <a:cubicBezTo>
                  <a:pt x="31" y="13582"/>
                  <a:pt x="122" y="14129"/>
                  <a:pt x="244" y="14645"/>
                </a:cubicBezTo>
                <a:cubicBezTo>
                  <a:pt x="335" y="15101"/>
                  <a:pt x="457" y="15527"/>
                  <a:pt x="639" y="15982"/>
                </a:cubicBezTo>
                <a:cubicBezTo>
                  <a:pt x="760" y="16256"/>
                  <a:pt x="852" y="16529"/>
                  <a:pt x="973" y="16772"/>
                </a:cubicBezTo>
                <a:cubicBezTo>
                  <a:pt x="1095" y="16985"/>
                  <a:pt x="1216" y="17198"/>
                  <a:pt x="1368" y="17380"/>
                </a:cubicBezTo>
                <a:cubicBezTo>
                  <a:pt x="1702" y="17836"/>
                  <a:pt x="2128" y="18261"/>
                  <a:pt x="2614" y="18595"/>
                </a:cubicBezTo>
                <a:cubicBezTo>
                  <a:pt x="2918" y="18808"/>
                  <a:pt x="3282" y="18960"/>
                  <a:pt x="3647" y="19081"/>
                </a:cubicBezTo>
                <a:cubicBezTo>
                  <a:pt x="3860" y="19172"/>
                  <a:pt x="4103" y="19233"/>
                  <a:pt x="4315" y="19264"/>
                </a:cubicBezTo>
                <a:cubicBezTo>
                  <a:pt x="4619" y="19294"/>
                  <a:pt x="4893" y="19324"/>
                  <a:pt x="5196" y="19355"/>
                </a:cubicBezTo>
                <a:lnTo>
                  <a:pt x="5622" y="19355"/>
                </a:lnTo>
                <a:cubicBezTo>
                  <a:pt x="5926" y="19355"/>
                  <a:pt x="6199" y="19324"/>
                  <a:pt x="6472" y="19264"/>
                </a:cubicBezTo>
                <a:cubicBezTo>
                  <a:pt x="6655" y="19233"/>
                  <a:pt x="6837" y="19172"/>
                  <a:pt x="7019" y="19081"/>
                </a:cubicBezTo>
                <a:lnTo>
                  <a:pt x="7050" y="19081"/>
                </a:lnTo>
                <a:cubicBezTo>
                  <a:pt x="7202" y="19051"/>
                  <a:pt x="7354" y="18960"/>
                  <a:pt x="7475" y="18899"/>
                </a:cubicBezTo>
                <a:cubicBezTo>
                  <a:pt x="7718" y="18777"/>
                  <a:pt x="7931" y="18656"/>
                  <a:pt x="8143" y="18534"/>
                </a:cubicBezTo>
                <a:lnTo>
                  <a:pt x="8235" y="18443"/>
                </a:lnTo>
                <a:lnTo>
                  <a:pt x="8265" y="18443"/>
                </a:lnTo>
                <a:lnTo>
                  <a:pt x="8356" y="18382"/>
                </a:lnTo>
                <a:cubicBezTo>
                  <a:pt x="8417" y="18322"/>
                  <a:pt x="8478" y="18291"/>
                  <a:pt x="8538" y="18231"/>
                </a:cubicBezTo>
                <a:lnTo>
                  <a:pt x="8599" y="18170"/>
                </a:lnTo>
                <a:cubicBezTo>
                  <a:pt x="8660" y="18109"/>
                  <a:pt x="8751" y="18048"/>
                  <a:pt x="8812" y="17988"/>
                </a:cubicBezTo>
                <a:cubicBezTo>
                  <a:pt x="8994" y="17836"/>
                  <a:pt x="9176" y="17623"/>
                  <a:pt x="9359" y="17441"/>
                </a:cubicBezTo>
                <a:cubicBezTo>
                  <a:pt x="9511" y="17258"/>
                  <a:pt x="9632" y="17106"/>
                  <a:pt x="9784" y="16924"/>
                </a:cubicBezTo>
                <a:lnTo>
                  <a:pt x="9784" y="16894"/>
                </a:lnTo>
                <a:cubicBezTo>
                  <a:pt x="9966" y="16681"/>
                  <a:pt x="10118" y="16468"/>
                  <a:pt x="10240" y="16225"/>
                </a:cubicBezTo>
                <a:cubicBezTo>
                  <a:pt x="10513" y="15739"/>
                  <a:pt x="10726" y="15223"/>
                  <a:pt x="10908" y="14706"/>
                </a:cubicBezTo>
                <a:cubicBezTo>
                  <a:pt x="10999" y="14493"/>
                  <a:pt x="11091" y="14250"/>
                  <a:pt x="11182" y="14007"/>
                </a:cubicBezTo>
                <a:cubicBezTo>
                  <a:pt x="11334" y="13612"/>
                  <a:pt x="11486" y="13339"/>
                  <a:pt x="11638" y="13066"/>
                </a:cubicBezTo>
                <a:cubicBezTo>
                  <a:pt x="11789" y="12762"/>
                  <a:pt x="11972" y="12458"/>
                  <a:pt x="12184" y="12184"/>
                </a:cubicBezTo>
                <a:cubicBezTo>
                  <a:pt x="12367" y="11972"/>
                  <a:pt x="12579" y="11789"/>
                  <a:pt x="12792" y="11607"/>
                </a:cubicBezTo>
                <a:cubicBezTo>
                  <a:pt x="13005" y="11455"/>
                  <a:pt x="13248" y="11303"/>
                  <a:pt x="13491" y="11182"/>
                </a:cubicBezTo>
                <a:cubicBezTo>
                  <a:pt x="14038" y="10999"/>
                  <a:pt x="14585" y="10848"/>
                  <a:pt x="15162" y="10756"/>
                </a:cubicBezTo>
                <a:cubicBezTo>
                  <a:pt x="15375" y="10726"/>
                  <a:pt x="15557" y="10726"/>
                  <a:pt x="15739" y="10696"/>
                </a:cubicBezTo>
                <a:cubicBezTo>
                  <a:pt x="15952" y="10696"/>
                  <a:pt x="16195" y="10665"/>
                  <a:pt x="16438" y="10635"/>
                </a:cubicBezTo>
                <a:cubicBezTo>
                  <a:pt x="16711" y="10605"/>
                  <a:pt x="16985" y="10544"/>
                  <a:pt x="17258" y="10483"/>
                </a:cubicBezTo>
                <a:cubicBezTo>
                  <a:pt x="17471" y="10422"/>
                  <a:pt x="17684" y="10361"/>
                  <a:pt x="17896" y="10270"/>
                </a:cubicBezTo>
                <a:cubicBezTo>
                  <a:pt x="18170" y="10149"/>
                  <a:pt x="18413" y="10027"/>
                  <a:pt x="18656" y="9875"/>
                </a:cubicBezTo>
                <a:cubicBezTo>
                  <a:pt x="18899" y="9723"/>
                  <a:pt x="19112" y="9571"/>
                  <a:pt x="19355" y="9389"/>
                </a:cubicBezTo>
                <a:cubicBezTo>
                  <a:pt x="19750" y="9085"/>
                  <a:pt x="20084" y="8721"/>
                  <a:pt x="20388" y="8295"/>
                </a:cubicBezTo>
                <a:cubicBezTo>
                  <a:pt x="20509" y="8113"/>
                  <a:pt x="20600" y="7870"/>
                  <a:pt x="20661" y="7657"/>
                </a:cubicBezTo>
                <a:cubicBezTo>
                  <a:pt x="20692" y="7475"/>
                  <a:pt x="20752" y="7293"/>
                  <a:pt x="20813" y="7110"/>
                </a:cubicBezTo>
                <a:cubicBezTo>
                  <a:pt x="20935" y="6624"/>
                  <a:pt x="20995" y="6108"/>
                  <a:pt x="20995" y="5591"/>
                </a:cubicBezTo>
                <a:cubicBezTo>
                  <a:pt x="20995" y="5318"/>
                  <a:pt x="20965" y="5044"/>
                  <a:pt x="20935" y="4771"/>
                </a:cubicBezTo>
                <a:cubicBezTo>
                  <a:pt x="20904" y="4558"/>
                  <a:pt x="20843" y="4346"/>
                  <a:pt x="20752" y="4133"/>
                </a:cubicBezTo>
                <a:cubicBezTo>
                  <a:pt x="20600" y="3677"/>
                  <a:pt x="20357" y="3221"/>
                  <a:pt x="20084" y="2796"/>
                </a:cubicBezTo>
                <a:cubicBezTo>
                  <a:pt x="19476" y="2006"/>
                  <a:pt x="18717" y="1368"/>
                  <a:pt x="17836" y="912"/>
                </a:cubicBezTo>
                <a:cubicBezTo>
                  <a:pt x="16985" y="517"/>
                  <a:pt x="16073" y="244"/>
                  <a:pt x="15162" y="122"/>
                </a:cubicBezTo>
                <a:cubicBezTo>
                  <a:pt x="14645" y="31"/>
                  <a:pt x="14129" y="1"/>
                  <a:pt x="136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142" name="Shape 142"/>
        <p:cNvGrpSpPr/>
        <p:nvPr/>
      </p:nvGrpSpPr>
      <p:grpSpPr>
        <a:xfrm>
          <a:off x="0" y="0"/>
          <a:ext cx="0" cy="0"/>
          <a:chOff x="0" y="0"/>
          <a:chExt cx="0" cy="0"/>
        </a:xfrm>
      </p:grpSpPr>
      <p:sp>
        <p:nvSpPr>
          <p:cNvPr id="143" name="Google Shape;143;p27"/>
          <p:cNvSpPr/>
          <p:nvPr/>
        </p:nvSpPr>
        <p:spPr>
          <a:xfrm>
            <a:off x="5487927" y="-193969"/>
            <a:ext cx="876530" cy="928507"/>
          </a:xfrm>
          <a:custGeom>
            <a:rect b="b" l="l" r="r" t="t"/>
            <a:pathLst>
              <a:path extrusionOk="0" h="18830" w="17775">
                <a:moveTo>
                  <a:pt x="10847" y="1208"/>
                </a:moveTo>
                <a:cubicBezTo>
                  <a:pt x="10817" y="1238"/>
                  <a:pt x="10817" y="1238"/>
                  <a:pt x="10786" y="1238"/>
                </a:cubicBezTo>
                <a:lnTo>
                  <a:pt x="10726" y="1208"/>
                </a:lnTo>
                <a:close/>
                <a:moveTo>
                  <a:pt x="8872" y="1056"/>
                </a:moveTo>
                <a:lnTo>
                  <a:pt x="8812" y="1086"/>
                </a:lnTo>
                <a:cubicBezTo>
                  <a:pt x="8781" y="1117"/>
                  <a:pt x="8720" y="1147"/>
                  <a:pt x="8690" y="1208"/>
                </a:cubicBezTo>
                <a:cubicBezTo>
                  <a:pt x="8660" y="1238"/>
                  <a:pt x="8660" y="1269"/>
                  <a:pt x="8660" y="1299"/>
                </a:cubicBezTo>
                <a:lnTo>
                  <a:pt x="8629" y="1299"/>
                </a:lnTo>
                <a:lnTo>
                  <a:pt x="8599" y="1329"/>
                </a:lnTo>
                <a:lnTo>
                  <a:pt x="8508" y="1329"/>
                </a:lnTo>
                <a:cubicBezTo>
                  <a:pt x="8477" y="1269"/>
                  <a:pt x="8447" y="1238"/>
                  <a:pt x="8417" y="1208"/>
                </a:cubicBezTo>
                <a:cubicBezTo>
                  <a:pt x="8386" y="1178"/>
                  <a:pt x="8356" y="1147"/>
                  <a:pt x="8356" y="1117"/>
                </a:cubicBezTo>
                <a:cubicBezTo>
                  <a:pt x="8447" y="1086"/>
                  <a:pt x="8569" y="1086"/>
                  <a:pt x="8690" y="1056"/>
                </a:cubicBezTo>
                <a:close/>
                <a:moveTo>
                  <a:pt x="7961" y="1178"/>
                </a:moveTo>
                <a:cubicBezTo>
                  <a:pt x="7991" y="1208"/>
                  <a:pt x="8022" y="1238"/>
                  <a:pt x="8052" y="1269"/>
                </a:cubicBezTo>
                <a:lnTo>
                  <a:pt x="8113" y="1329"/>
                </a:lnTo>
                <a:lnTo>
                  <a:pt x="7991" y="1360"/>
                </a:lnTo>
                <a:cubicBezTo>
                  <a:pt x="8022" y="1329"/>
                  <a:pt x="7991" y="1329"/>
                  <a:pt x="7991" y="1299"/>
                </a:cubicBezTo>
                <a:lnTo>
                  <a:pt x="7961" y="1269"/>
                </a:lnTo>
                <a:cubicBezTo>
                  <a:pt x="7961" y="1238"/>
                  <a:pt x="7961" y="1208"/>
                  <a:pt x="7961" y="1178"/>
                </a:cubicBezTo>
                <a:close/>
                <a:moveTo>
                  <a:pt x="7323" y="1360"/>
                </a:moveTo>
                <a:cubicBezTo>
                  <a:pt x="7323" y="1390"/>
                  <a:pt x="7323" y="1451"/>
                  <a:pt x="7323" y="1481"/>
                </a:cubicBezTo>
                <a:lnTo>
                  <a:pt x="7141" y="1542"/>
                </a:lnTo>
                <a:cubicBezTo>
                  <a:pt x="7110" y="1512"/>
                  <a:pt x="7049" y="1481"/>
                  <a:pt x="7019" y="1451"/>
                </a:cubicBezTo>
                <a:lnTo>
                  <a:pt x="7323" y="1360"/>
                </a:lnTo>
                <a:close/>
                <a:moveTo>
                  <a:pt x="11090" y="1481"/>
                </a:moveTo>
                <a:lnTo>
                  <a:pt x="11181" y="1512"/>
                </a:lnTo>
                <a:lnTo>
                  <a:pt x="11273" y="1542"/>
                </a:lnTo>
                <a:lnTo>
                  <a:pt x="11303" y="1573"/>
                </a:lnTo>
                <a:cubicBezTo>
                  <a:pt x="11273" y="1633"/>
                  <a:pt x="11273" y="1664"/>
                  <a:pt x="11303" y="1724"/>
                </a:cubicBezTo>
                <a:cubicBezTo>
                  <a:pt x="11212" y="1664"/>
                  <a:pt x="11151" y="1573"/>
                  <a:pt x="11090" y="1512"/>
                </a:cubicBezTo>
                <a:lnTo>
                  <a:pt x="11060" y="1481"/>
                </a:lnTo>
                <a:close/>
                <a:moveTo>
                  <a:pt x="8964" y="1907"/>
                </a:moveTo>
                <a:cubicBezTo>
                  <a:pt x="9024" y="1968"/>
                  <a:pt x="9085" y="2028"/>
                  <a:pt x="9176" y="2119"/>
                </a:cubicBezTo>
                <a:lnTo>
                  <a:pt x="9176" y="2180"/>
                </a:lnTo>
                <a:lnTo>
                  <a:pt x="9115" y="2089"/>
                </a:lnTo>
                <a:lnTo>
                  <a:pt x="8964" y="1937"/>
                </a:lnTo>
                <a:cubicBezTo>
                  <a:pt x="8964" y="1937"/>
                  <a:pt x="8964" y="1907"/>
                  <a:pt x="8964" y="1907"/>
                </a:cubicBezTo>
                <a:close/>
                <a:moveTo>
                  <a:pt x="6411" y="1694"/>
                </a:moveTo>
                <a:cubicBezTo>
                  <a:pt x="6411" y="1694"/>
                  <a:pt x="6411" y="1724"/>
                  <a:pt x="6411" y="1755"/>
                </a:cubicBezTo>
                <a:cubicBezTo>
                  <a:pt x="6411" y="1785"/>
                  <a:pt x="6381" y="1816"/>
                  <a:pt x="6381" y="1846"/>
                </a:cubicBezTo>
                <a:lnTo>
                  <a:pt x="6108" y="1968"/>
                </a:lnTo>
                <a:cubicBezTo>
                  <a:pt x="6047" y="1968"/>
                  <a:pt x="5986" y="1968"/>
                  <a:pt x="5895" y="1998"/>
                </a:cubicBezTo>
                <a:cubicBezTo>
                  <a:pt x="5834" y="2028"/>
                  <a:pt x="5773" y="2028"/>
                  <a:pt x="5743" y="2059"/>
                </a:cubicBezTo>
                <a:cubicBezTo>
                  <a:pt x="5682" y="2089"/>
                  <a:pt x="5621" y="2150"/>
                  <a:pt x="5591" y="2180"/>
                </a:cubicBezTo>
                <a:cubicBezTo>
                  <a:pt x="5530" y="2211"/>
                  <a:pt x="5500" y="2241"/>
                  <a:pt x="5469" y="2302"/>
                </a:cubicBezTo>
                <a:cubicBezTo>
                  <a:pt x="5439" y="2271"/>
                  <a:pt x="5409" y="2271"/>
                  <a:pt x="5378" y="2271"/>
                </a:cubicBezTo>
                <a:lnTo>
                  <a:pt x="5287" y="2241"/>
                </a:lnTo>
                <a:lnTo>
                  <a:pt x="5378" y="2180"/>
                </a:lnTo>
                <a:cubicBezTo>
                  <a:pt x="5561" y="2059"/>
                  <a:pt x="5743" y="1968"/>
                  <a:pt x="5925" y="1907"/>
                </a:cubicBezTo>
                <a:cubicBezTo>
                  <a:pt x="6108" y="1816"/>
                  <a:pt x="6259" y="1755"/>
                  <a:pt x="6411" y="1694"/>
                </a:cubicBezTo>
                <a:close/>
                <a:moveTo>
                  <a:pt x="12002" y="1512"/>
                </a:moveTo>
                <a:lnTo>
                  <a:pt x="12002" y="1512"/>
                </a:lnTo>
                <a:cubicBezTo>
                  <a:pt x="12154" y="1542"/>
                  <a:pt x="12275" y="1603"/>
                  <a:pt x="12427" y="1694"/>
                </a:cubicBezTo>
                <a:cubicBezTo>
                  <a:pt x="12518" y="1755"/>
                  <a:pt x="12579" y="1816"/>
                  <a:pt x="12670" y="1876"/>
                </a:cubicBezTo>
                <a:cubicBezTo>
                  <a:pt x="12731" y="1968"/>
                  <a:pt x="12792" y="2028"/>
                  <a:pt x="12853" y="2089"/>
                </a:cubicBezTo>
                <a:cubicBezTo>
                  <a:pt x="12913" y="2150"/>
                  <a:pt x="12944" y="2211"/>
                  <a:pt x="13004" y="2271"/>
                </a:cubicBezTo>
                <a:lnTo>
                  <a:pt x="13004" y="2362"/>
                </a:lnTo>
                <a:lnTo>
                  <a:pt x="12913" y="2362"/>
                </a:lnTo>
                <a:cubicBezTo>
                  <a:pt x="12853" y="2302"/>
                  <a:pt x="12792" y="2241"/>
                  <a:pt x="12731" y="2180"/>
                </a:cubicBezTo>
                <a:cubicBezTo>
                  <a:pt x="12640" y="2089"/>
                  <a:pt x="12549" y="1998"/>
                  <a:pt x="12458" y="1937"/>
                </a:cubicBezTo>
                <a:cubicBezTo>
                  <a:pt x="12397" y="1876"/>
                  <a:pt x="12336" y="1816"/>
                  <a:pt x="12275" y="1785"/>
                </a:cubicBezTo>
                <a:lnTo>
                  <a:pt x="12245" y="1755"/>
                </a:lnTo>
                <a:cubicBezTo>
                  <a:pt x="12154" y="1664"/>
                  <a:pt x="12093" y="1573"/>
                  <a:pt x="12002" y="1512"/>
                </a:cubicBezTo>
                <a:close/>
                <a:moveTo>
                  <a:pt x="4558" y="2757"/>
                </a:moveTo>
                <a:cubicBezTo>
                  <a:pt x="4558" y="2788"/>
                  <a:pt x="4558" y="2818"/>
                  <a:pt x="4588" y="2849"/>
                </a:cubicBezTo>
                <a:lnTo>
                  <a:pt x="4406" y="2849"/>
                </a:lnTo>
                <a:lnTo>
                  <a:pt x="4558" y="2757"/>
                </a:lnTo>
                <a:close/>
                <a:moveTo>
                  <a:pt x="6685" y="2849"/>
                </a:moveTo>
                <a:lnTo>
                  <a:pt x="6746" y="2909"/>
                </a:lnTo>
                <a:lnTo>
                  <a:pt x="6776" y="2970"/>
                </a:lnTo>
                <a:cubicBezTo>
                  <a:pt x="6746" y="2940"/>
                  <a:pt x="6715" y="2879"/>
                  <a:pt x="6685" y="2849"/>
                </a:cubicBezTo>
                <a:close/>
                <a:moveTo>
                  <a:pt x="13430" y="3760"/>
                </a:moveTo>
                <a:lnTo>
                  <a:pt x="13460" y="3821"/>
                </a:lnTo>
                <a:lnTo>
                  <a:pt x="13491" y="3882"/>
                </a:lnTo>
                <a:lnTo>
                  <a:pt x="13430" y="3760"/>
                </a:lnTo>
                <a:close/>
                <a:moveTo>
                  <a:pt x="14311" y="3365"/>
                </a:moveTo>
                <a:cubicBezTo>
                  <a:pt x="14402" y="3487"/>
                  <a:pt x="14524" y="3608"/>
                  <a:pt x="14615" y="3760"/>
                </a:cubicBezTo>
                <a:lnTo>
                  <a:pt x="14645" y="3821"/>
                </a:lnTo>
                <a:cubicBezTo>
                  <a:pt x="14615" y="3851"/>
                  <a:pt x="14584" y="3851"/>
                  <a:pt x="14584" y="3882"/>
                </a:cubicBezTo>
                <a:lnTo>
                  <a:pt x="14554" y="3912"/>
                </a:lnTo>
                <a:cubicBezTo>
                  <a:pt x="14524" y="3790"/>
                  <a:pt x="14463" y="3699"/>
                  <a:pt x="14402" y="3578"/>
                </a:cubicBezTo>
                <a:lnTo>
                  <a:pt x="14311" y="3365"/>
                </a:lnTo>
                <a:close/>
                <a:moveTo>
                  <a:pt x="4923" y="3942"/>
                </a:moveTo>
                <a:cubicBezTo>
                  <a:pt x="4923" y="3942"/>
                  <a:pt x="4923" y="3973"/>
                  <a:pt x="4923" y="3973"/>
                </a:cubicBezTo>
                <a:lnTo>
                  <a:pt x="4892" y="3942"/>
                </a:lnTo>
                <a:close/>
                <a:moveTo>
                  <a:pt x="8174" y="2940"/>
                </a:moveTo>
                <a:lnTo>
                  <a:pt x="8295" y="3061"/>
                </a:lnTo>
                <a:cubicBezTo>
                  <a:pt x="8386" y="3274"/>
                  <a:pt x="8508" y="3517"/>
                  <a:pt x="8599" y="3730"/>
                </a:cubicBezTo>
                <a:cubicBezTo>
                  <a:pt x="8629" y="3821"/>
                  <a:pt x="8660" y="3882"/>
                  <a:pt x="8690" y="3973"/>
                </a:cubicBezTo>
                <a:lnTo>
                  <a:pt x="8660" y="3942"/>
                </a:lnTo>
                <a:cubicBezTo>
                  <a:pt x="8599" y="3821"/>
                  <a:pt x="8508" y="3699"/>
                  <a:pt x="8447" y="3547"/>
                </a:cubicBezTo>
                <a:cubicBezTo>
                  <a:pt x="8417" y="3487"/>
                  <a:pt x="8386" y="3426"/>
                  <a:pt x="8356" y="3335"/>
                </a:cubicBezTo>
                <a:cubicBezTo>
                  <a:pt x="8325" y="3244"/>
                  <a:pt x="8234" y="3092"/>
                  <a:pt x="8174" y="2940"/>
                </a:cubicBezTo>
                <a:close/>
                <a:moveTo>
                  <a:pt x="9146" y="3517"/>
                </a:moveTo>
                <a:lnTo>
                  <a:pt x="9207" y="3578"/>
                </a:lnTo>
                <a:cubicBezTo>
                  <a:pt x="9237" y="3669"/>
                  <a:pt x="9267" y="3760"/>
                  <a:pt x="9298" y="3851"/>
                </a:cubicBezTo>
                <a:cubicBezTo>
                  <a:pt x="9328" y="3942"/>
                  <a:pt x="9328" y="3973"/>
                  <a:pt x="9358" y="4034"/>
                </a:cubicBezTo>
                <a:cubicBezTo>
                  <a:pt x="9298" y="3942"/>
                  <a:pt x="9298" y="3882"/>
                  <a:pt x="9267" y="3790"/>
                </a:cubicBezTo>
                <a:lnTo>
                  <a:pt x="9146" y="3517"/>
                </a:lnTo>
                <a:close/>
                <a:moveTo>
                  <a:pt x="6594" y="3335"/>
                </a:moveTo>
                <a:lnTo>
                  <a:pt x="6594" y="3335"/>
                </a:lnTo>
                <a:cubicBezTo>
                  <a:pt x="6624" y="3396"/>
                  <a:pt x="6654" y="3426"/>
                  <a:pt x="6685" y="3487"/>
                </a:cubicBezTo>
                <a:lnTo>
                  <a:pt x="6806" y="3639"/>
                </a:lnTo>
                <a:cubicBezTo>
                  <a:pt x="6837" y="3730"/>
                  <a:pt x="6867" y="3821"/>
                  <a:pt x="6928" y="3882"/>
                </a:cubicBezTo>
                <a:cubicBezTo>
                  <a:pt x="6958" y="4003"/>
                  <a:pt x="7019" y="4094"/>
                  <a:pt x="7049" y="4216"/>
                </a:cubicBezTo>
                <a:lnTo>
                  <a:pt x="6928" y="4125"/>
                </a:lnTo>
                <a:cubicBezTo>
                  <a:pt x="6928" y="4094"/>
                  <a:pt x="6897" y="4034"/>
                  <a:pt x="6867" y="4003"/>
                </a:cubicBezTo>
                <a:cubicBezTo>
                  <a:pt x="6867" y="3973"/>
                  <a:pt x="6806" y="3851"/>
                  <a:pt x="6776" y="3760"/>
                </a:cubicBezTo>
                <a:cubicBezTo>
                  <a:pt x="6715" y="3669"/>
                  <a:pt x="6715" y="3608"/>
                  <a:pt x="6685" y="3547"/>
                </a:cubicBezTo>
                <a:cubicBezTo>
                  <a:pt x="6654" y="3487"/>
                  <a:pt x="6624" y="3426"/>
                  <a:pt x="6594" y="3335"/>
                </a:cubicBezTo>
                <a:close/>
                <a:moveTo>
                  <a:pt x="11364" y="3942"/>
                </a:moveTo>
                <a:lnTo>
                  <a:pt x="11516" y="4246"/>
                </a:lnTo>
                <a:lnTo>
                  <a:pt x="11455" y="4155"/>
                </a:lnTo>
                <a:lnTo>
                  <a:pt x="11455" y="4185"/>
                </a:lnTo>
                <a:cubicBezTo>
                  <a:pt x="11425" y="4094"/>
                  <a:pt x="11394" y="4034"/>
                  <a:pt x="11364" y="3942"/>
                </a:cubicBezTo>
                <a:close/>
                <a:moveTo>
                  <a:pt x="14858" y="4277"/>
                </a:moveTo>
                <a:lnTo>
                  <a:pt x="14888" y="4307"/>
                </a:lnTo>
                <a:lnTo>
                  <a:pt x="14858" y="4307"/>
                </a:lnTo>
                <a:lnTo>
                  <a:pt x="14858" y="4277"/>
                </a:lnTo>
                <a:close/>
                <a:moveTo>
                  <a:pt x="7475" y="4398"/>
                </a:moveTo>
                <a:lnTo>
                  <a:pt x="7505" y="4459"/>
                </a:lnTo>
                <a:lnTo>
                  <a:pt x="7475" y="4459"/>
                </a:lnTo>
                <a:lnTo>
                  <a:pt x="7475" y="4398"/>
                </a:lnTo>
                <a:close/>
                <a:moveTo>
                  <a:pt x="4042" y="3122"/>
                </a:moveTo>
                <a:cubicBezTo>
                  <a:pt x="4011" y="3213"/>
                  <a:pt x="3981" y="3274"/>
                  <a:pt x="3981" y="3365"/>
                </a:cubicBezTo>
                <a:lnTo>
                  <a:pt x="3859" y="3487"/>
                </a:lnTo>
                <a:lnTo>
                  <a:pt x="3738" y="3578"/>
                </a:lnTo>
                <a:lnTo>
                  <a:pt x="3616" y="3639"/>
                </a:lnTo>
                <a:cubicBezTo>
                  <a:pt x="3586" y="3639"/>
                  <a:pt x="3525" y="3669"/>
                  <a:pt x="3495" y="3730"/>
                </a:cubicBezTo>
                <a:cubicBezTo>
                  <a:pt x="3434" y="3760"/>
                  <a:pt x="3373" y="3821"/>
                  <a:pt x="3373" y="3912"/>
                </a:cubicBezTo>
                <a:cubicBezTo>
                  <a:pt x="3343" y="3912"/>
                  <a:pt x="3343" y="3942"/>
                  <a:pt x="3343" y="3973"/>
                </a:cubicBezTo>
                <a:lnTo>
                  <a:pt x="2948" y="4337"/>
                </a:lnTo>
                <a:lnTo>
                  <a:pt x="2826" y="4489"/>
                </a:lnTo>
                <a:cubicBezTo>
                  <a:pt x="2796" y="4459"/>
                  <a:pt x="2735" y="4459"/>
                  <a:pt x="2705" y="4459"/>
                </a:cubicBezTo>
                <a:cubicBezTo>
                  <a:pt x="2887" y="4216"/>
                  <a:pt x="3069" y="4003"/>
                  <a:pt x="3282" y="3790"/>
                </a:cubicBezTo>
                <a:cubicBezTo>
                  <a:pt x="3434" y="3639"/>
                  <a:pt x="3586" y="3487"/>
                  <a:pt x="3738" y="3365"/>
                </a:cubicBezTo>
                <a:lnTo>
                  <a:pt x="4042" y="3122"/>
                </a:lnTo>
                <a:close/>
                <a:moveTo>
                  <a:pt x="11880" y="2059"/>
                </a:moveTo>
                <a:cubicBezTo>
                  <a:pt x="11971" y="2150"/>
                  <a:pt x="12032" y="2241"/>
                  <a:pt x="12093" y="2332"/>
                </a:cubicBezTo>
                <a:cubicBezTo>
                  <a:pt x="12154" y="2423"/>
                  <a:pt x="12245" y="2545"/>
                  <a:pt x="12306" y="2636"/>
                </a:cubicBezTo>
                <a:cubicBezTo>
                  <a:pt x="12366" y="2727"/>
                  <a:pt x="12458" y="2940"/>
                  <a:pt x="12549" y="3092"/>
                </a:cubicBezTo>
                <a:lnTo>
                  <a:pt x="12792" y="3578"/>
                </a:lnTo>
                <a:cubicBezTo>
                  <a:pt x="12974" y="3912"/>
                  <a:pt x="13126" y="4246"/>
                  <a:pt x="13278" y="4580"/>
                </a:cubicBezTo>
                <a:cubicBezTo>
                  <a:pt x="13298" y="4600"/>
                  <a:pt x="13305" y="4620"/>
                  <a:pt x="13307" y="4640"/>
                </a:cubicBezTo>
                <a:lnTo>
                  <a:pt x="13307" y="4640"/>
                </a:lnTo>
                <a:cubicBezTo>
                  <a:pt x="13186" y="4519"/>
                  <a:pt x="13095" y="4398"/>
                  <a:pt x="13004" y="4277"/>
                </a:cubicBezTo>
                <a:cubicBezTo>
                  <a:pt x="12974" y="4216"/>
                  <a:pt x="12944" y="4155"/>
                  <a:pt x="12913" y="4125"/>
                </a:cubicBezTo>
                <a:lnTo>
                  <a:pt x="12822" y="3973"/>
                </a:lnTo>
                <a:lnTo>
                  <a:pt x="12761" y="3912"/>
                </a:lnTo>
                <a:cubicBezTo>
                  <a:pt x="12670" y="3790"/>
                  <a:pt x="12609" y="3639"/>
                  <a:pt x="12518" y="3517"/>
                </a:cubicBezTo>
                <a:cubicBezTo>
                  <a:pt x="12427" y="3365"/>
                  <a:pt x="12366" y="3244"/>
                  <a:pt x="12306" y="3122"/>
                </a:cubicBezTo>
                <a:cubicBezTo>
                  <a:pt x="12154" y="2818"/>
                  <a:pt x="12002" y="2514"/>
                  <a:pt x="11911" y="2180"/>
                </a:cubicBezTo>
                <a:cubicBezTo>
                  <a:pt x="11911" y="2119"/>
                  <a:pt x="11911" y="2089"/>
                  <a:pt x="11880" y="2059"/>
                </a:cubicBezTo>
                <a:close/>
                <a:moveTo>
                  <a:pt x="11075" y="4611"/>
                </a:moveTo>
                <a:lnTo>
                  <a:pt x="11121" y="4672"/>
                </a:lnTo>
                <a:cubicBezTo>
                  <a:pt x="11106" y="4656"/>
                  <a:pt x="11090" y="4634"/>
                  <a:pt x="11075" y="4611"/>
                </a:cubicBezTo>
                <a:close/>
                <a:moveTo>
                  <a:pt x="5743" y="3365"/>
                </a:moveTo>
                <a:lnTo>
                  <a:pt x="5743" y="3396"/>
                </a:lnTo>
                <a:lnTo>
                  <a:pt x="5895" y="3639"/>
                </a:lnTo>
                <a:cubicBezTo>
                  <a:pt x="5895" y="3669"/>
                  <a:pt x="5925" y="3699"/>
                  <a:pt x="5925" y="3730"/>
                </a:cubicBezTo>
                <a:cubicBezTo>
                  <a:pt x="5986" y="3882"/>
                  <a:pt x="6047" y="4003"/>
                  <a:pt x="6108" y="4155"/>
                </a:cubicBezTo>
                <a:lnTo>
                  <a:pt x="6290" y="4520"/>
                </a:lnTo>
                <a:cubicBezTo>
                  <a:pt x="6320" y="4611"/>
                  <a:pt x="6351" y="4672"/>
                  <a:pt x="6381" y="4732"/>
                </a:cubicBezTo>
                <a:lnTo>
                  <a:pt x="6351" y="4732"/>
                </a:lnTo>
                <a:cubicBezTo>
                  <a:pt x="6320" y="4763"/>
                  <a:pt x="6320" y="4763"/>
                  <a:pt x="6320" y="4763"/>
                </a:cubicBezTo>
                <a:lnTo>
                  <a:pt x="6168" y="4520"/>
                </a:lnTo>
                <a:lnTo>
                  <a:pt x="6016" y="4277"/>
                </a:lnTo>
                <a:cubicBezTo>
                  <a:pt x="5986" y="4185"/>
                  <a:pt x="5956" y="4125"/>
                  <a:pt x="5895" y="4064"/>
                </a:cubicBezTo>
                <a:cubicBezTo>
                  <a:pt x="5804" y="3882"/>
                  <a:pt x="5743" y="3730"/>
                  <a:pt x="5652" y="3547"/>
                </a:cubicBezTo>
                <a:lnTo>
                  <a:pt x="5591" y="3426"/>
                </a:lnTo>
                <a:lnTo>
                  <a:pt x="5743" y="3365"/>
                </a:lnTo>
                <a:close/>
                <a:moveTo>
                  <a:pt x="9207" y="4884"/>
                </a:moveTo>
                <a:cubicBezTo>
                  <a:pt x="9207" y="4884"/>
                  <a:pt x="9207" y="4915"/>
                  <a:pt x="9237" y="4945"/>
                </a:cubicBezTo>
                <a:lnTo>
                  <a:pt x="9237" y="5036"/>
                </a:lnTo>
                <a:lnTo>
                  <a:pt x="9176" y="4975"/>
                </a:lnTo>
                <a:lnTo>
                  <a:pt x="9055" y="4884"/>
                </a:lnTo>
                <a:close/>
                <a:moveTo>
                  <a:pt x="5348" y="3912"/>
                </a:moveTo>
                <a:lnTo>
                  <a:pt x="5409" y="4003"/>
                </a:lnTo>
                <a:cubicBezTo>
                  <a:pt x="5500" y="4125"/>
                  <a:pt x="5530" y="4246"/>
                  <a:pt x="5591" y="4337"/>
                </a:cubicBezTo>
                <a:lnTo>
                  <a:pt x="5713" y="4550"/>
                </a:lnTo>
                <a:cubicBezTo>
                  <a:pt x="5804" y="4732"/>
                  <a:pt x="5864" y="4915"/>
                  <a:pt x="5956" y="5067"/>
                </a:cubicBezTo>
                <a:cubicBezTo>
                  <a:pt x="6016" y="5218"/>
                  <a:pt x="6077" y="5370"/>
                  <a:pt x="6138" y="5492"/>
                </a:cubicBezTo>
                <a:cubicBezTo>
                  <a:pt x="6047" y="5401"/>
                  <a:pt x="5986" y="5279"/>
                  <a:pt x="5925" y="5188"/>
                </a:cubicBezTo>
                <a:cubicBezTo>
                  <a:pt x="5864" y="5097"/>
                  <a:pt x="5804" y="4975"/>
                  <a:pt x="5743" y="4884"/>
                </a:cubicBezTo>
                <a:cubicBezTo>
                  <a:pt x="5682" y="4793"/>
                  <a:pt x="5591" y="4580"/>
                  <a:pt x="5500" y="4429"/>
                </a:cubicBezTo>
                <a:cubicBezTo>
                  <a:pt x="5469" y="4368"/>
                  <a:pt x="5439" y="4277"/>
                  <a:pt x="5378" y="4185"/>
                </a:cubicBezTo>
                <a:cubicBezTo>
                  <a:pt x="5378" y="4094"/>
                  <a:pt x="5378" y="4003"/>
                  <a:pt x="5348" y="3912"/>
                </a:cubicBezTo>
                <a:close/>
                <a:moveTo>
                  <a:pt x="7748" y="4854"/>
                </a:moveTo>
                <a:cubicBezTo>
                  <a:pt x="7779" y="4945"/>
                  <a:pt x="7839" y="5036"/>
                  <a:pt x="7900" y="5127"/>
                </a:cubicBezTo>
                <a:cubicBezTo>
                  <a:pt x="7931" y="5188"/>
                  <a:pt x="7991" y="5249"/>
                  <a:pt x="8022" y="5310"/>
                </a:cubicBezTo>
                <a:cubicBezTo>
                  <a:pt x="8052" y="5370"/>
                  <a:pt x="8082" y="5401"/>
                  <a:pt x="8082" y="5462"/>
                </a:cubicBezTo>
                <a:lnTo>
                  <a:pt x="8082" y="5492"/>
                </a:lnTo>
                <a:lnTo>
                  <a:pt x="8022" y="5431"/>
                </a:lnTo>
                <a:cubicBezTo>
                  <a:pt x="7961" y="5310"/>
                  <a:pt x="7900" y="5188"/>
                  <a:pt x="7839" y="5097"/>
                </a:cubicBezTo>
                <a:cubicBezTo>
                  <a:pt x="7809" y="5067"/>
                  <a:pt x="7779" y="5036"/>
                  <a:pt x="7748" y="5006"/>
                </a:cubicBezTo>
                <a:cubicBezTo>
                  <a:pt x="7718" y="4945"/>
                  <a:pt x="7748" y="4945"/>
                  <a:pt x="7748" y="4945"/>
                </a:cubicBezTo>
                <a:lnTo>
                  <a:pt x="7748" y="4854"/>
                </a:lnTo>
                <a:close/>
                <a:moveTo>
                  <a:pt x="14979" y="4732"/>
                </a:moveTo>
                <a:lnTo>
                  <a:pt x="15101" y="4824"/>
                </a:lnTo>
                <a:lnTo>
                  <a:pt x="15131" y="4854"/>
                </a:lnTo>
                <a:lnTo>
                  <a:pt x="15131" y="4884"/>
                </a:lnTo>
                <a:cubicBezTo>
                  <a:pt x="15222" y="5097"/>
                  <a:pt x="15314" y="5310"/>
                  <a:pt x="15405" y="5522"/>
                </a:cubicBezTo>
                <a:lnTo>
                  <a:pt x="15374" y="5522"/>
                </a:lnTo>
                <a:lnTo>
                  <a:pt x="15131" y="5067"/>
                </a:lnTo>
                <a:lnTo>
                  <a:pt x="15070" y="4975"/>
                </a:lnTo>
                <a:cubicBezTo>
                  <a:pt x="15070" y="4915"/>
                  <a:pt x="15040" y="4854"/>
                  <a:pt x="15040" y="4824"/>
                </a:cubicBezTo>
                <a:lnTo>
                  <a:pt x="14979" y="4732"/>
                </a:lnTo>
                <a:close/>
                <a:moveTo>
                  <a:pt x="2279" y="5006"/>
                </a:moveTo>
                <a:lnTo>
                  <a:pt x="2279" y="5067"/>
                </a:lnTo>
                <a:cubicBezTo>
                  <a:pt x="2249" y="5127"/>
                  <a:pt x="2188" y="5188"/>
                  <a:pt x="2158" y="5249"/>
                </a:cubicBezTo>
                <a:cubicBezTo>
                  <a:pt x="2067" y="5370"/>
                  <a:pt x="1975" y="5522"/>
                  <a:pt x="1884" y="5674"/>
                </a:cubicBezTo>
                <a:cubicBezTo>
                  <a:pt x="1884" y="5644"/>
                  <a:pt x="1884" y="5613"/>
                  <a:pt x="1915" y="5583"/>
                </a:cubicBezTo>
                <a:cubicBezTo>
                  <a:pt x="2006" y="5431"/>
                  <a:pt x="2097" y="5279"/>
                  <a:pt x="2219" y="5127"/>
                </a:cubicBezTo>
                <a:cubicBezTo>
                  <a:pt x="2249" y="5067"/>
                  <a:pt x="2279" y="5036"/>
                  <a:pt x="2279" y="5006"/>
                </a:cubicBezTo>
                <a:close/>
                <a:moveTo>
                  <a:pt x="9267" y="5583"/>
                </a:moveTo>
                <a:cubicBezTo>
                  <a:pt x="9328" y="5674"/>
                  <a:pt x="9389" y="5735"/>
                  <a:pt x="9419" y="5796"/>
                </a:cubicBezTo>
                <a:lnTo>
                  <a:pt x="9419" y="5826"/>
                </a:lnTo>
                <a:cubicBezTo>
                  <a:pt x="9359" y="5735"/>
                  <a:pt x="9328" y="5674"/>
                  <a:pt x="9267" y="5583"/>
                </a:cubicBezTo>
                <a:close/>
                <a:moveTo>
                  <a:pt x="5266" y="5320"/>
                </a:moveTo>
                <a:lnTo>
                  <a:pt x="5266" y="5320"/>
                </a:lnTo>
                <a:cubicBezTo>
                  <a:pt x="5294" y="5352"/>
                  <a:pt x="5321" y="5404"/>
                  <a:pt x="5348" y="5431"/>
                </a:cubicBezTo>
                <a:lnTo>
                  <a:pt x="5439" y="5613"/>
                </a:lnTo>
                <a:lnTo>
                  <a:pt x="5439" y="5644"/>
                </a:lnTo>
                <a:lnTo>
                  <a:pt x="5561" y="5887"/>
                </a:lnTo>
                <a:lnTo>
                  <a:pt x="5500" y="5887"/>
                </a:lnTo>
                <a:lnTo>
                  <a:pt x="5500" y="5857"/>
                </a:lnTo>
                <a:cubicBezTo>
                  <a:pt x="5439" y="5705"/>
                  <a:pt x="5378" y="5583"/>
                  <a:pt x="5318" y="5431"/>
                </a:cubicBezTo>
                <a:cubicBezTo>
                  <a:pt x="5318" y="5386"/>
                  <a:pt x="5283" y="5357"/>
                  <a:pt x="5266" y="5320"/>
                </a:cubicBezTo>
                <a:close/>
                <a:moveTo>
                  <a:pt x="8599" y="5279"/>
                </a:moveTo>
                <a:lnTo>
                  <a:pt x="8660" y="5462"/>
                </a:lnTo>
                <a:lnTo>
                  <a:pt x="8751" y="5765"/>
                </a:lnTo>
                <a:lnTo>
                  <a:pt x="8781" y="5887"/>
                </a:lnTo>
                <a:lnTo>
                  <a:pt x="8720" y="5735"/>
                </a:lnTo>
                <a:cubicBezTo>
                  <a:pt x="8690" y="5705"/>
                  <a:pt x="8690" y="5674"/>
                  <a:pt x="8690" y="5644"/>
                </a:cubicBezTo>
                <a:cubicBezTo>
                  <a:pt x="8690" y="5644"/>
                  <a:pt x="8690" y="5613"/>
                  <a:pt x="8660" y="5613"/>
                </a:cubicBezTo>
                <a:lnTo>
                  <a:pt x="8660" y="5583"/>
                </a:lnTo>
                <a:cubicBezTo>
                  <a:pt x="8629" y="5492"/>
                  <a:pt x="8599" y="5401"/>
                  <a:pt x="8569" y="5279"/>
                </a:cubicBezTo>
                <a:close/>
                <a:moveTo>
                  <a:pt x="3525" y="5765"/>
                </a:moveTo>
                <a:lnTo>
                  <a:pt x="3555" y="5796"/>
                </a:lnTo>
                <a:lnTo>
                  <a:pt x="3586" y="5826"/>
                </a:lnTo>
                <a:cubicBezTo>
                  <a:pt x="3586" y="5857"/>
                  <a:pt x="3586" y="5887"/>
                  <a:pt x="3586" y="5917"/>
                </a:cubicBezTo>
                <a:cubicBezTo>
                  <a:pt x="3555" y="5857"/>
                  <a:pt x="3555" y="5826"/>
                  <a:pt x="3525" y="5765"/>
                </a:cubicBezTo>
                <a:close/>
                <a:moveTo>
                  <a:pt x="11121" y="5492"/>
                </a:moveTo>
                <a:cubicBezTo>
                  <a:pt x="11212" y="5674"/>
                  <a:pt x="11273" y="5826"/>
                  <a:pt x="11333" y="5978"/>
                </a:cubicBezTo>
                <a:lnTo>
                  <a:pt x="11455" y="6282"/>
                </a:lnTo>
                <a:cubicBezTo>
                  <a:pt x="11394" y="6191"/>
                  <a:pt x="11333" y="6100"/>
                  <a:pt x="11273" y="6008"/>
                </a:cubicBezTo>
                <a:cubicBezTo>
                  <a:pt x="11181" y="5826"/>
                  <a:pt x="11060" y="5674"/>
                  <a:pt x="10938" y="5553"/>
                </a:cubicBezTo>
                <a:lnTo>
                  <a:pt x="10999" y="5553"/>
                </a:lnTo>
                <a:cubicBezTo>
                  <a:pt x="11030" y="5553"/>
                  <a:pt x="11060" y="5522"/>
                  <a:pt x="11121" y="5492"/>
                </a:cubicBezTo>
                <a:close/>
                <a:moveTo>
                  <a:pt x="5713" y="6403"/>
                </a:moveTo>
                <a:lnTo>
                  <a:pt x="5743" y="6434"/>
                </a:lnTo>
                <a:cubicBezTo>
                  <a:pt x="5743" y="6464"/>
                  <a:pt x="5773" y="6495"/>
                  <a:pt x="5773" y="6525"/>
                </a:cubicBezTo>
                <a:lnTo>
                  <a:pt x="5743" y="6495"/>
                </a:lnTo>
                <a:cubicBezTo>
                  <a:pt x="5743" y="6464"/>
                  <a:pt x="5713" y="6434"/>
                  <a:pt x="5713" y="6403"/>
                </a:cubicBezTo>
                <a:close/>
                <a:moveTo>
                  <a:pt x="12032" y="6403"/>
                </a:moveTo>
                <a:lnTo>
                  <a:pt x="12123" y="6586"/>
                </a:lnTo>
                <a:lnTo>
                  <a:pt x="12123" y="6586"/>
                </a:lnTo>
                <a:lnTo>
                  <a:pt x="12063" y="6495"/>
                </a:lnTo>
                <a:lnTo>
                  <a:pt x="12032" y="6403"/>
                </a:lnTo>
                <a:close/>
                <a:moveTo>
                  <a:pt x="3282" y="6130"/>
                </a:moveTo>
                <a:cubicBezTo>
                  <a:pt x="3312" y="6191"/>
                  <a:pt x="3373" y="6221"/>
                  <a:pt x="3403" y="6282"/>
                </a:cubicBezTo>
                <a:cubicBezTo>
                  <a:pt x="3464" y="6403"/>
                  <a:pt x="3525" y="6555"/>
                  <a:pt x="3586" y="6677"/>
                </a:cubicBezTo>
                <a:lnTo>
                  <a:pt x="3677" y="6798"/>
                </a:lnTo>
                <a:cubicBezTo>
                  <a:pt x="3586" y="6707"/>
                  <a:pt x="3525" y="6616"/>
                  <a:pt x="3464" y="6495"/>
                </a:cubicBezTo>
                <a:cubicBezTo>
                  <a:pt x="3403" y="6434"/>
                  <a:pt x="3373" y="6343"/>
                  <a:pt x="3312" y="6251"/>
                </a:cubicBezTo>
                <a:lnTo>
                  <a:pt x="3282" y="6130"/>
                </a:lnTo>
                <a:close/>
                <a:moveTo>
                  <a:pt x="15921" y="6646"/>
                </a:moveTo>
                <a:lnTo>
                  <a:pt x="15982" y="6829"/>
                </a:lnTo>
                <a:lnTo>
                  <a:pt x="15952" y="6768"/>
                </a:lnTo>
                <a:cubicBezTo>
                  <a:pt x="15921" y="6738"/>
                  <a:pt x="15921" y="6707"/>
                  <a:pt x="15891" y="6646"/>
                </a:cubicBezTo>
                <a:close/>
                <a:moveTo>
                  <a:pt x="2583" y="6495"/>
                </a:moveTo>
                <a:cubicBezTo>
                  <a:pt x="2644" y="6616"/>
                  <a:pt x="2674" y="6707"/>
                  <a:pt x="2735" y="6829"/>
                </a:cubicBezTo>
                <a:lnTo>
                  <a:pt x="2796" y="6920"/>
                </a:lnTo>
                <a:lnTo>
                  <a:pt x="2705" y="6859"/>
                </a:lnTo>
                <a:cubicBezTo>
                  <a:pt x="2644" y="6829"/>
                  <a:pt x="2553" y="6829"/>
                  <a:pt x="2492" y="6829"/>
                </a:cubicBezTo>
                <a:lnTo>
                  <a:pt x="2462" y="6738"/>
                </a:lnTo>
                <a:lnTo>
                  <a:pt x="2522" y="6586"/>
                </a:lnTo>
                <a:lnTo>
                  <a:pt x="2583" y="6495"/>
                </a:lnTo>
                <a:close/>
                <a:moveTo>
                  <a:pt x="3981" y="6555"/>
                </a:moveTo>
                <a:cubicBezTo>
                  <a:pt x="4072" y="6707"/>
                  <a:pt x="4133" y="6859"/>
                  <a:pt x="4193" y="7011"/>
                </a:cubicBezTo>
                <a:lnTo>
                  <a:pt x="4102" y="6829"/>
                </a:lnTo>
                <a:cubicBezTo>
                  <a:pt x="4072" y="6768"/>
                  <a:pt x="4042" y="6707"/>
                  <a:pt x="3981" y="6616"/>
                </a:cubicBezTo>
                <a:lnTo>
                  <a:pt x="3981" y="6555"/>
                </a:lnTo>
                <a:close/>
                <a:moveTo>
                  <a:pt x="4163" y="4854"/>
                </a:moveTo>
                <a:cubicBezTo>
                  <a:pt x="4224" y="4945"/>
                  <a:pt x="4254" y="5067"/>
                  <a:pt x="4285" y="5158"/>
                </a:cubicBezTo>
                <a:cubicBezTo>
                  <a:pt x="4406" y="5462"/>
                  <a:pt x="4558" y="5796"/>
                  <a:pt x="4710" y="6100"/>
                </a:cubicBezTo>
                <a:lnTo>
                  <a:pt x="4983" y="6616"/>
                </a:lnTo>
                <a:lnTo>
                  <a:pt x="5014" y="6707"/>
                </a:lnTo>
                <a:lnTo>
                  <a:pt x="5014" y="6798"/>
                </a:lnTo>
                <a:cubicBezTo>
                  <a:pt x="5014" y="6859"/>
                  <a:pt x="5044" y="6950"/>
                  <a:pt x="5044" y="7011"/>
                </a:cubicBezTo>
                <a:cubicBezTo>
                  <a:pt x="5014" y="6950"/>
                  <a:pt x="4953" y="6890"/>
                  <a:pt x="4892" y="6829"/>
                </a:cubicBezTo>
                <a:lnTo>
                  <a:pt x="4862" y="6768"/>
                </a:lnTo>
                <a:lnTo>
                  <a:pt x="4710" y="6434"/>
                </a:lnTo>
                <a:cubicBezTo>
                  <a:pt x="4649" y="6312"/>
                  <a:pt x="4588" y="6191"/>
                  <a:pt x="4528" y="6069"/>
                </a:cubicBezTo>
                <a:lnTo>
                  <a:pt x="4467" y="5948"/>
                </a:lnTo>
                <a:cubicBezTo>
                  <a:pt x="4436" y="5917"/>
                  <a:pt x="4436" y="5857"/>
                  <a:pt x="4406" y="5796"/>
                </a:cubicBezTo>
                <a:lnTo>
                  <a:pt x="4376" y="5735"/>
                </a:lnTo>
                <a:lnTo>
                  <a:pt x="4254" y="5431"/>
                </a:lnTo>
                <a:cubicBezTo>
                  <a:pt x="4224" y="5370"/>
                  <a:pt x="4193" y="5310"/>
                  <a:pt x="4193" y="5249"/>
                </a:cubicBezTo>
                <a:lnTo>
                  <a:pt x="4072" y="4915"/>
                </a:lnTo>
                <a:cubicBezTo>
                  <a:pt x="4072" y="4884"/>
                  <a:pt x="4072" y="4884"/>
                  <a:pt x="4072" y="4854"/>
                </a:cubicBezTo>
                <a:close/>
                <a:moveTo>
                  <a:pt x="15709" y="6981"/>
                </a:moveTo>
                <a:lnTo>
                  <a:pt x="15739" y="7041"/>
                </a:lnTo>
                <a:cubicBezTo>
                  <a:pt x="15749" y="7062"/>
                  <a:pt x="15759" y="7082"/>
                  <a:pt x="15769" y="7102"/>
                </a:cubicBezTo>
                <a:lnTo>
                  <a:pt x="15769" y="7102"/>
                </a:lnTo>
                <a:cubicBezTo>
                  <a:pt x="15739" y="7072"/>
                  <a:pt x="15739" y="7041"/>
                  <a:pt x="15709" y="6981"/>
                </a:cubicBezTo>
                <a:close/>
                <a:moveTo>
                  <a:pt x="7961" y="5998"/>
                </a:moveTo>
                <a:cubicBezTo>
                  <a:pt x="7984" y="6051"/>
                  <a:pt x="8011" y="6099"/>
                  <a:pt x="8052" y="6160"/>
                </a:cubicBezTo>
                <a:cubicBezTo>
                  <a:pt x="8082" y="6221"/>
                  <a:pt x="8174" y="6343"/>
                  <a:pt x="8204" y="6464"/>
                </a:cubicBezTo>
                <a:cubicBezTo>
                  <a:pt x="8234" y="6525"/>
                  <a:pt x="8265" y="6586"/>
                  <a:pt x="8295" y="6677"/>
                </a:cubicBezTo>
                <a:lnTo>
                  <a:pt x="8417" y="6950"/>
                </a:lnTo>
                <a:cubicBezTo>
                  <a:pt x="8447" y="7011"/>
                  <a:pt x="8477" y="7102"/>
                  <a:pt x="8508" y="7163"/>
                </a:cubicBezTo>
                <a:lnTo>
                  <a:pt x="8538" y="7254"/>
                </a:lnTo>
                <a:cubicBezTo>
                  <a:pt x="8477" y="7163"/>
                  <a:pt x="8447" y="7102"/>
                  <a:pt x="8386" y="7011"/>
                </a:cubicBezTo>
                <a:lnTo>
                  <a:pt x="8174" y="6555"/>
                </a:lnTo>
                <a:cubicBezTo>
                  <a:pt x="8097" y="6376"/>
                  <a:pt x="8020" y="6196"/>
                  <a:pt x="7961" y="5998"/>
                </a:cubicBezTo>
                <a:close/>
                <a:moveTo>
                  <a:pt x="6928" y="5765"/>
                </a:moveTo>
                <a:cubicBezTo>
                  <a:pt x="6928" y="5796"/>
                  <a:pt x="6958" y="5826"/>
                  <a:pt x="6989" y="5857"/>
                </a:cubicBezTo>
                <a:lnTo>
                  <a:pt x="7019" y="5917"/>
                </a:lnTo>
                <a:cubicBezTo>
                  <a:pt x="7171" y="6160"/>
                  <a:pt x="7292" y="6403"/>
                  <a:pt x="7414" y="6677"/>
                </a:cubicBezTo>
                <a:cubicBezTo>
                  <a:pt x="7444" y="6738"/>
                  <a:pt x="7444" y="6829"/>
                  <a:pt x="7475" y="6920"/>
                </a:cubicBezTo>
                <a:cubicBezTo>
                  <a:pt x="7505" y="7011"/>
                  <a:pt x="7475" y="7133"/>
                  <a:pt x="7444" y="7254"/>
                </a:cubicBezTo>
                <a:lnTo>
                  <a:pt x="7444" y="7285"/>
                </a:lnTo>
                <a:cubicBezTo>
                  <a:pt x="7444" y="7285"/>
                  <a:pt x="7414" y="7315"/>
                  <a:pt x="7384" y="7345"/>
                </a:cubicBezTo>
                <a:cubicBezTo>
                  <a:pt x="7353" y="7193"/>
                  <a:pt x="7292" y="7072"/>
                  <a:pt x="7232" y="6950"/>
                </a:cubicBezTo>
                <a:cubicBezTo>
                  <a:pt x="7201" y="6829"/>
                  <a:pt x="7110" y="6616"/>
                  <a:pt x="7080" y="6434"/>
                </a:cubicBezTo>
                <a:cubicBezTo>
                  <a:pt x="7019" y="6251"/>
                  <a:pt x="6989" y="6160"/>
                  <a:pt x="6958" y="6039"/>
                </a:cubicBezTo>
                <a:cubicBezTo>
                  <a:pt x="6958" y="5948"/>
                  <a:pt x="6928" y="5857"/>
                  <a:pt x="6928" y="5796"/>
                </a:cubicBezTo>
                <a:lnTo>
                  <a:pt x="6928" y="5765"/>
                </a:lnTo>
                <a:close/>
                <a:moveTo>
                  <a:pt x="9334" y="7198"/>
                </a:moveTo>
                <a:lnTo>
                  <a:pt x="9334" y="7198"/>
                </a:lnTo>
                <a:cubicBezTo>
                  <a:pt x="9355" y="7229"/>
                  <a:pt x="9375" y="7257"/>
                  <a:pt x="9389" y="7285"/>
                </a:cubicBezTo>
                <a:lnTo>
                  <a:pt x="9480" y="7467"/>
                </a:lnTo>
                <a:cubicBezTo>
                  <a:pt x="9450" y="7406"/>
                  <a:pt x="9419" y="7376"/>
                  <a:pt x="9389" y="7315"/>
                </a:cubicBezTo>
                <a:cubicBezTo>
                  <a:pt x="9371" y="7278"/>
                  <a:pt x="9352" y="7241"/>
                  <a:pt x="9334" y="7198"/>
                </a:cubicBezTo>
                <a:close/>
                <a:moveTo>
                  <a:pt x="6298" y="7120"/>
                </a:moveTo>
                <a:lnTo>
                  <a:pt x="6298" y="7120"/>
                </a:lnTo>
                <a:cubicBezTo>
                  <a:pt x="6326" y="7180"/>
                  <a:pt x="6353" y="7263"/>
                  <a:pt x="6381" y="7345"/>
                </a:cubicBezTo>
                <a:lnTo>
                  <a:pt x="6472" y="7588"/>
                </a:lnTo>
                <a:cubicBezTo>
                  <a:pt x="6442" y="7528"/>
                  <a:pt x="6411" y="7497"/>
                  <a:pt x="6411" y="7436"/>
                </a:cubicBezTo>
                <a:lnTo>
                  <a:pt x="6298" y="7120"/>
                </a:lnTo>
                <a:close/>
                <a:moveTo>
                  <a:pt x="15769" y="7102"/>
                </a:moveTo>
                <a:cubicBezTo>
                  <a:pt x="15850" y="7264"/>
                  <a:pt x="15931" y="7426"/>
                  <a:pt x="16012" y="7588"/>
                </a:cubicBezTo>
                <a:lnTo>
                  <a:pt x="15982" y="7588"/>
                </a:lnTo>
                <a:cubicBezTo>
                  <a:pt x="15982" y="7558"/>
                  <a:pt x="15952" y="7528"/>
                  <a:pt x="15952" y="7497"/>
                </a:cubicBezTo>
                <a:lnTo>
                  <a:pt x="15891" y="7376"/>
                </a:lnTo>
                <a:cubicBezTo>
                  <a:pt x="15860" y="7345"/>
                  <a:pt x="15860" y="7345"/>
                  <a:pt x="15860" y="7315"/>
                </a:cubicBezTo>
                <a:lnTo>
                  <a:pt x="15769" y="7102"/>
                </a:lnTo>
                <a:close/>
                <a:moveTo>
                  <a:pt x="16438" y="7862"/>
                </a:moveTo>
                <a:lnTo>
                  <a:pt x="16438" y="7862"/>
                </a:lnTo>
                <a:cubicBezTo>
                  <a:pt x="16468" y="7892"/>
                  <a:pt x="16468" y="7923"/>
                  <a:pt x="16498" y="7953"/>
                </a:cubicBezTo>
                <a:lnTo>
                  <a:pt x="16468" y="7953"/>
                </a:lnTo>
                <a:lnTo>
                  <a:pt x="16438" y="7862"/>
                </a:lnTo>
                <a:close/>
                <a:moveTo>
                  <a:pt x="10878" y="5948"/>
                </a:moveTo>
                <a:lnTo>
                  <a:pt x="10878" y="5948"/>
                </a:lnTo>
                <a:cubicBezTo>
                  <a:pt x="10969" y="6069"/>
                  <a:pt x="11060" y="6191"/>
                  <a:pt x="11121" y="6312"/>
                </a:cubicBezTo>
                <a:cubicBezTo>
                  <a:pt x="11273" y="6586"/>
                  <a:pt x="11394" y="6859"/>
                  <a:pt x="11516" y="7133"/>
                </a:cubicBezTo>
                <a:cubicBezTo>
                  <a:pt x="11607" y="7315"/>
                  <a:pt x="11668" y="7497"/>
                  <a:pt x="11759" y="7649"/>
                </a:cubicBezTo>
                <a:cubicBezTo>
                  <a:pt x="11819" y="7831"/>
                  <a:pt x="11850" y="7892"/>
                  <a:pt x="11911" y="8044"/>
                </a:cubicBezTo>
                <a:lnTo>
                  <a:pt x="11789" y="7801"/>
                </a:lnTo>
                <a:cubicBezTo>
                  <a:pt x="11698" y="7649"/>
                  <a:pt x="11607" y="7497"/>
                  <a:pt x="11516" y="7345"/>
                </a:cubicBezTo>
                <a:cubicBezTo>
                  <a:pt x="11485" y="7285"/>
                  <a:pt x="11455" y="7224"/>
                  <a:pt x="11425" y="7163"/>
                </a:cubicBezTo>
                <a:lnTo>
                  <a:pt x="11242" y="6798"/>
                </a:lnTo>
                <a:cubicBezTo>
                  <a:pt x="11212" y="6738"/>
                  <a:pt x="11181" y="6677"/>
                  <a:pt x="11151" y="6616"/>
                </a:cubicBezTo>
                <a:lnTo>
                  <a:pt x="11090" y="6403"/>
                </a:lnTo>
                <a:cubicBezTo>
                  <a:pt x="11030" y="6251"/>
                  <a:pt x="10938" y="6100"/>
                  <a:pt x="10878" y="5948"/>
                </a:cubicBezTo>
                <a:close/>
                <a:moveTo>
                  <a:pt x="1869" y="8150"/>
                </a:moveTo>
                <a:lnTo>
                  <a:pt x="1854" y="8196"/>
                </a:lnTo>
                <a:cubicBezTo>
                  <a:pt x="1854" y="8181"/>
                  <a:pt x="1862" y="8166"/>
                  <a:pt x="1869" y="8150"/>
                </a:cubicBezTo>
                <a:close/>
                <a:moveTo>
                  <a:pt x="1884" y="8105"/>
                </a:moveTo>
                <a:lnTo>
                  <a:pt x="1884" y="8135"/>
                </a:lnTo>
                <a:lnTo>
                  <a:pt x="1915" y="8196"/>
                </a:lnTo>
                <a:lnTo>
                  <a:pt x="1854" y="8196"/>
                </a:lnTo>
                <a:cubicBezTo>
                  <a:pt x="1884" y="8166"/>
                  <a:pt x="1884" y="8135"/>
                  <a:pt x="1884" y="8105"/>
                </a:cubicBezTo>
                <a:lnTo>
                  <a:pt x="1884" y="8105"/>
                </a:lnTo>
                <a:cubicBezTo>
                  <a:pt x="1884" y="8120"/>
                  <a:pt x="1877" y="8135"/>
                  <a:pt x="1869" y="8150"/>
                </a:cubicBezTo>
                <a:lnTo>
                  <a:pt x="1884" y="8105"/>
                </a:lnTo>
                <a:lnTo>
                  <a:pt x="1884" y="8105"/>
                </a:lnTo>
                <a:cubicBezTo>
                  <a:pt x="1884" y="8105"/>
                  <a:pt x="1884" y="8105"/>
                  <a:pt x="1884" y="8105"/>
                </a:cubicBezTo>
                <a:close/>
                <a:moveTo>
                  <a:pt x="11576" y="8105"/>
                </a:moveTo>
                <a:lnTo>
                  <a:pt x="11637" y="8226"/>
                </a:lnTo>
                <a:lnTo>
                  <a:pt x="11642" y="8235"/>
                </a:lnTo>
                <a:lnTo>
                  <a:pt x="11642" y="8235"/>
                </a:lnTo>
                <a:cubicBezTo>
                  <a:pt x="11621" y="8202"/>
                  <a:pt x="11599" y="8169"/>
                  <a:pt x="11576" y="8135"/>
                </a:cubicBezTo>
                <a:lnTo>
                  <a:pt x="11576" y="8105"/>
                </a:lnTo>
                <a:close/>
                <a:moveTo>
                  <a:pt x="12032" y="5462"/>
                </a:moveTo>
                <a:lnTo>
                  <a:pt x="12063" y="5492"/>
                </a:lnTo>
                <a:cubicBezTo>
                  <a:pt x="12123" y="5553"/>
                  <a:pt x="12184" y="5613"/>
                  <a:pt x="12214" y="5674"/>
                </a:cubicBezTo>
                <a:cubicBezTo>
                  <a:pt x="12275" y="5735"/>
                  <a:pt x="12306" y="5826"/>
                  <a:pt x="12366" y="5887"/>
                </a:cubicBezTo>
                <a:lnTo>
                  <a:pt x="12488" y="6130"/>
                </a:lnTo>
                <a:cubicBezTo>
                  <a:pt x="12518" y="6160"/>
                  <a:pt x="12518" y="6191"/>
                  <a:pt x="12518" y="6221"/>
                </a:cubicBezTo>
                <a:cubicBezTo>
                  <a:pt x="12549" y="6282"/>
                  <a:pt x="12579" y="6343"/>
                  <a:pt x="12609" y="6403"/>
                </a:cubicBezTo>
                <a:cubicBezTo>
                  <a:pt x="12701" y="6555"/>
                  <a:pt x="12761" y="6707"/>
                  <a:pt x="12822" y="6859"/>
                </a:cubicBezTo>
                <a:cubicBezTo>
                  <a:pt x="12974" y="7193"/>
                  <a:pt x="13096" y="7528"/>
                  <a:pt x="13247" y="7862"/>
                </a:cubicBezTo>
                <a:cubicBezTo>
                  <a:pt x="13339" y="8074"/>
                  <a:pt x="13399" y="8257"/>
                  <a:pt x="13491" y="8469"/>
                </a:cubicBezTo>
                <a:lnTo>
                  <a:pt x="13430" y="8409"/>
                </a:lnTo>
                <a:lnTo>
                  <a:pt x="13096" y="8014"/>
                </a:lnTo>
                <a:lnTo>
                  <a:pt x="13004" y="7892"/>
                </a:lnTo>
                <a:lnTo>
                  <a:pt x="12944" y="7740"/>
                </a:lnTo>
                <a:cubicBezTo>
                  <a:pt x="12883" y="7588"/>
                  <a:pt x="12822" y="7406"/>
                  <a:pt x="12761" y="7224"/>
                </a:cubicBezTo>
                <a:lnTo>
                  <a:pt x="12549" y="6738"/>
                </a:lnTo>
                <a:lnTo>
                  <a:pt x="12366" y="6373"/>
                </a:lnTo>
                <a:cubicBezTo>
                  <a:pt x="12336" y="6251"/>
                  <a:pt x="12275" y="6130"/>
                  <a:pt x="12214" y="6039"/>
                </a:cubicBezTo>
                <a:cubicBezTo>
                  <a:pt x="12184" y="5917"/>
                  <a:pt x="12123" y="5857"/>
                  <a:pt x="12093" y="5765"/>
                </a:cubicBezTo>
                <a:lnTo>
                  <a:pt x="12093" y="5735"/>
                </a:lnTo>
                <a:cubicBezTo>
                  <a:pt x="12093" y="5705"/>
                  <a:pt x="12093" y="5674"/>
                  <a:pt x="12093" y="5674"/>
                </a:cubicBezTo>
                <a:cubicBezTo>
                  <a:pt x="12063" y="5583"/>
                  <a:pt x="12063" y="5522"/>
                  <a:pt x="12032" y="5462"/>
                </a:cubicBezTo>
                <a:close/>
                <a:moveTo>
                  <a:pt x="12579" y="8135"/>
                </a:moveTo>
                <a:lnTo>
                  <a:pt x="12761" y="8409"/>
                </a:lnTo>
                <a:lnTo>
                  <a:pt x="12883" y="8591"/>
                </a:lnTo>
                <a:cubicBezTo>
                  <a:pt x="12868" y="8576"/>
                  <a:pt x="12853" y="8568"/>
                  <a:pt x="12837" y="8568"/>
                </a:cubicBezTo>
                <a:cubicBezTo>
                  <a:pt x="12822" y="8568"/>
                  <a:pt x="12807" y="8576"/>
                  <a:pt x="12792" y="8591"/>
                </a:cubicBezTo>
                <a:lnTo>
                  <a:pt x="12761" y="8591"/>
                </a:lnTo>
                <a:lnTo>
                  <a:pt x="12579" y="8135"/>
                </a:lnTo>
                <a:close/>
                <a:moveTo>
                  <a:pt x="2158" y="7285"/>
                </a:moveTo>
                <a:cubicBezTo>
                  <a:pt x="2158" y="7315"/>
                  <a:pt x="2158" y="7345"/>
                  <a:pt x="2188" y="7406"/>
                </a:cubicBezTo>
                <a:cubicBezTo>
                  <a:pt x="2219" y="7497"/>
                  <a:pt x="2249" y="7588"/>
                  <a:pt x="2279" y="7679"/>
                </a:cubicBezTo>
                <a:cubicBezTo>
                  <a:pt x="2370" y="7862"/>
                  <a:pt x="2431" y="8014"/>
                  <a:pt x="2522" y="8196"/>
                </a:cubicBezTo>
                <a:cubicBezTo>
                  <a:pt x="2553" y="8257"/>
                  <a:pt x="2583" y="8348"/>
                  <a:pt x="2644" y="8439"/>
                </a:cubicBezTo>
                <a:cubicBezTo>
                  <a:pt x="2674" y="8530"/>
                  <a:pt x="2705" y="8561"/>
                  <a:pt x="2735" y="8621"/>
                </a:cubicBezTo>
                <a:lnTo>
                  <a:pt x="2796" y="8773"/>
                </a:lnTo>
                <a:lnTo>
                  <a:pt x="2735" y="8712"/>
                </a:lnTo>
                <a:cubicBezTo>
                  <a:pt x="2644" y="8621"/>
                  <a:pt x="2522" y="8530"/>
                  <a:pt x="2431" y="8469"/>
                </a:cubicBezTo>
                <a:cubicBezTo>
                  <a:pt x="2431" y="8409"/>
                  <a:pt x="2401" y="8348"/>
                  <a:pt x="2370" y="8257"/>
                </a:cubicBezTo>
                <a:cubicBezTo>
                  <a:pt x="2310" y="8105"/>
                  <a:pt x="2249" y="7953"/>
                  <a:pt x="2219" y="7771"/>
                </a:cubicBezTo>
                <a:lnTo>
                  <a:pt x="2158" y="7619"/>
                </a:lnTo>
                <a:lnTo>
                  <a:pt x="2127" y="7406"/>
                </a:lnTo>
                <a:lnTo>
                  <a:pt x="2158" y="7315"/>
                </a:lnTo>
                <a:lnTo>
                  <a:pt x="2158" y="7285"/>
                </a:lnTo>
                <a:close/>
                <a:moveTo>
                  <a:pt x="11819" y="8500"/>
                </a:moveTo>
                <a:lnTo>
                  <a:pt x="11971" y="8773"/>
                </a:lnTo>
                <a:cubicBezTo>
                  <a:pt x="11911" y="8712"/>
                  <a:pt x="11880" y="8621"/>
                  <a:pt x="11850" y="8561"/>
                </a:cubicBezTo>
                <a:lnTo>
                  <a:pt x="11819" y="8500"/>
                </a:lnTo>
                <a:close/>
                <a:moveTo>
                  <a:pt x="5439" y="8378"/>
                </a:moveTo>
                <a:cubicBezTo>
                  <a:pt x="5439" y="8409"/>
                  <a:pt x="5469" y="8439"/>
                  <a:pt x="5469" y="8469"/>
                </a:cubicBezTo>
                <a:cubicBezTo>
                  <a:pt x="5530" y="8591"/>
                  <a:pt x="5561" y="8712"/>
                  <a:pt x="5621" y="8804"/>
                </a:cubicBezTo>
                <a:lnTo>
                  <a:pt x="5561" y="8804"/>
                </a:lnTo>
                <a:lnTo>
                  <a:pt x="5561" y="8773"/>
                </a:lnTo>
                <a:cubicBezTo>
                  <a:pt x="5530" y="8712"/>
                  <a:pt x="5469" y="8652"/>
                  <a:pt x="5439" y="8591"/>
                </a:cubicBezTo>
                <a:lnTo>
                  <a:pt x="5409" y="8561"/>
                </a:lnTo>
                <a:cubicBezTo>
                  <a:pt x="5439" y="8530"/>
                  <a:pt x="5439" y="8500"/>
                  <a:pt x="5439" y="8439"/>
                </a:cubicBezTo>
                <a:cubicBezTo>
                  <a:pt x="5439" y="8439"/>
                  <a:pt x="5439" y="8409"/>
                  <a:pt x="5439" y="8378"/>
                </a:cubicBezTo>
                <a:close/>
                <a:moveTo>
                  <a:pt x="7019" y="8804"/>
                </a:moveTo>
                <a:lnTo>
                  <a:pt x="7049" y="8834"/>
                </a:lnTo>
                <a:cubicBezTo>
                  <a:pt x="7049" y="8834"/>
                  <a:pt x="7080" y="8864"/>
                  <a:pt x="7080" y="8895"/>
                </a:cubicBezTo>
                <a:lnTo>
                  <a:pt x="7019" y="8804"/>
                </a:lnTo>
                <a:close/>
                <a:moveTo>
                  <a:pt x="8947" y="7382"/>
                </a:moveTo>
                <a:lnTo>
                  <a:pt x="9024" y="7497"/>
                </a:lnTo>
                <a:cubicBezTo>
                  <a:pt x="9085" y="7619"/>
                  <a:pt x="9146" y="7710"/>
                  <a:pt x="9207" y="7831"/>
                </a:cubicBezTo>
                <a:lnTo>
                  <a:pt x="9207" y="7862"/>
                </a:lnTo>
                <a:cubicBezTo>
                  <a:pt x="9328" y="8226"/>
                  <a:pt x="9419" y="8561"/>
                  <a:pt x="9541" y="8925"/>
                </a:cubicBezTo>
                <a:cubicBezTo>
                  <a:pt x="9480" y="8834"/>
                  <a:pt x="9419" y="8712"/>
                  <a:pt x="9358" y="8621"/>
                </a:cubicBezTo>
                <a:cubicBezTo>
                  <a:pt x="9328" y="8591"/>
                  <a:pt x="9328" y="8561"/>
                  <a:pt x="9298" y="8561"/>
                </a:cubicBezTo>
                <a:lnTo>
                  <a:pt x="9237" y="8348"/>
                </a:lnTo>
                <a:lnTo>
                  <a:pt x="9176" y="8105"/>
                </a:lnTo>
                <a:cubicBezTo>
                  <a:pt x="9146" y="8044"/>
                  <a:pt x="9115" y="7953"/>
                  <a:pt x="9085" y="7862"/>
                </a:cubicBezTo>
                <a:lnTo>
                  <a:pt x="8994" y="7558"/>
                </a:lnTo>
                <a:cubicBezTo>
                  <a:pt x="8969" y="7508"/>
                  <a:pt x="8965" y="7439"/>
                  <a:pt x="8947" y="7382"/>
                </a:cubicBezTo>
                <a:close/>
                <a:moveTo>
                  <a:pt x="14250" y="6008"/>
                </a:moveTo>
                <a:lnTo>
                  <a:pt x="14250" y="6008"/>
                </a:lnTo>
                <a:cubicBezTo>
                  <a:pt x="14281" y="6069"/>
                  <a:pt x="14311" y="6100"/>
                  <a:pt x="14311" y="6130"/>
                </a:cubicBezTo>
                <a:lnTo>
                  <a:pt x="14341" y="6191"/>
                </a:lnTo>
                <a:cubicBezTo>
                  <a:pt x="14402" y="6343"/>
                  <a:pt x="14432" y="6464"/>
                  <a:pt x="14493" y="6616"/>
                </a:cubicBezTo>
                <a:cubicBezTo>
                  <a:pt x="14524" y="6707"/>
                  <a:pt x="14554" y="6768"/>
                  <a:pt x="14584" y="6829"/>
                </a:cubicBezTo>
                <a:cubicBezTo>
                  <a:pt x="14645" y="7011"/>
                  <a:pt x="14706" y="7224"/>
                  <a:pt x="14767" y="7376"/>
                </a:cubicBezTo>
                <a:cubicBezTo>
                  <a:pt x="14827" y="7558"/>
                  <a:pt x="14858" y="7679"/>
                  <a:pt x="14919" y="7831"/>
                </a:cubicBezTo>
                <a:cubicBezTo>
                  <a:pt x="14949" y="7923"/>
                  <a:pt x="14979" y="7983"/>
                  <a:pt x="14979" y="8074"/>
                </a:cubicBezTo>
                <a:cubicBezTo>
                  <a:pt x="15010" y="8135"/>
                  <a:pt x="15040" y="8257"/>
                  <a:pt x="15070" y="8318"/>
                </a:cubicBezTo>
                <a:cubicBezTo>
                  <a:pt x="15101" y="8530"/>
                  <a:pt x="15162" y="8743"/>
                  <a:pt x="15222" y="8986"/>
                </a:cubicBezTo>
                <a:lnTo>
                  <a:pt x="15162" y="8834"/>
                </a:lnTo>
                <a:cubicBezTo>
                  <a:pt x="15070" y="8682"/>
                  <a:pt x="15010" y="8500"/>
                  <a:pt x="14949" y="8348"/>
                </a:cubicBezTo>
                <a:lnTo>
                  <a:pt x="14949" y="8287"/>
                </a:lnTo>
                <a:cubicBezTo>
                  <a:pt x="14919" y="8226"/>
                  <a:pt x="14888" y="8135"/>
                  <a:pt x="14858" y="8044"/>
                </a:cubicBezTo>
                <a:cubicBezTo>
                  <a:pt x="14827" y="7892"/>
                  <a:pt x="14767" y="7710"/>
                  <a:pt x="14706" y="7558"/>
                </a:cubicBezTo>
                <a:cubicBezTo>
                  <a:pt x="14645" y="7406"/>
                  <a:pt x="14584" y="7224"/>
                  <a:pt x="14524" y="7041"/>
                </a:cubicBezTo>
                <a:cubicBezTo>
                  <a:pt x="14493" y="6950"/>
                  <a:pt x="14463" y="6859"/>
                  <a:pt x="14402" y="6798"/>
                </a:cubicBezTo>
                <a:lnTo>
                  <a:pt x="14372" y="6646"/>
                </a:lnTo>
                <a:cubicBezTo>
                  <a:pt x="14341" y="6555"/>
                  <a:pt x="14341" y="6434"/>
                  <a:pt x="14311" y="6343"/>
                </a:cubicBezTo>
                <a:lnTo>
                  <a:pt x="14250" y="6008"/>
                </a:lnTo>
                <a:close/>
                <a:moveTo>
                  <a:pt x="16058" y="8348"/>
                </a:moveTo>
                <a:lnTo>
                  <a:pt x="16134" y="8469"/>
                </a:lnTo>
                <a:lnTo>
                  <a:pt x="16255" y="8652"/>
                </a:lnTo>
                <a:lnTo>
                  <a:pt x="16407" y="8864"/>
                </a:lnTo>
                <a:cubicBezTo>
                  <a:pt x="16407" y="8925"/>
                  <a:pt x="16407" y="8956"/>
                  <a:pt x="16438" y="8986"/>
                </a:cubicBezTo>
                <a:lnTo>
                  <a:pt x="16407" y="8986"/>
                </a:lnTo>
                <a:cubicBezTo>
                  <a:pt x="16407" y="9001"/>
                  <a:pt x="16407" y="9016"/>
                  <a:pt x="16411" y="9031"/>
                </a:cubicBezTo>
                <a:lnTo>
                  <a:pt x="16411" y="9031"/>
                </a:lnTo>
                <a:cubicBezTo>
                  <a:pt x="16334" y="8895"/>
                  <a:pt x="16277" y="8758"/>
                  <a:pt x="16195" y="8621"/>
                </a:cubicBezTo>
                <a:cubicBezTo>
                  <a:pt x="16134" y="8530"/>
                  <a:pt x="16103" y="8469"/>
                  <a:pt x="16073" y="8378"/>
                </a:cubicBezTo>
                <a:lnTo>
                  <a:pt x="16058" y="8348"/>
                </a:lnTo>
                <a:close/>
                <a:moveTo>
                  <a:pt x="3130" y="8652"/>
                </a:moveTo>
                <a:cubicBezTo>
                  <a:pt x="3191" y="8743"/>
                  <a:pt x="3252" y="8864"/>
                  <a:pt x="3343" y="8956"/>
                </a:cubicBezTo>
                <a:lnTo>
                  <a:pt x="3464" y="9259"/>
                </a:lnTo>
                <a:lnTo>
                  <a:pt x="3343" y="9047"/>
                </a:lnTo>
                <a:lnTo>
                  <a:pt x="3221" y="8864"/>
                </a:lnTo>
                <a:lnTo>
                  <a:pt x="3130" y="8652"/>
                </a:lnTo>
                <a:close/>
                <a:moveTo>
                  <a:pt x="10817" y="7953"/>
                </a:moveTo>
                <a:lnTo>
                  <a:pt x="10938" y="8166"/>
                </a:lnTo>
                <a:cubicBezTo>
                  <a:pt x="11030" y="8318"/>
                  <a:pt x="11121" y="8439"/>
                  <a:pt x="11181" y="8561"/>
                </a:cubicBezTo>
                <a:cubicBezTo>
                  <a:pt x="11273" y="8804"/>
                  <a:pt x="11364" y="9047"/>
                  <a:pt x="11425" y="9290"/>
                </a:cubicBezTo>
                <a:lnTo>
                  <a:pt x="11364" y="9290"/>
                </a:lnTo>
                <a:cubicBezTo>
                  <a:pt x="11273" y="9077"/>
                  <a:pt x="11212" y="8864"/>
                  <a:pt x="11121" y="8652"/>
                </a:cubicBezTo>
                <a:cubicBezTo>
                  <a:pt x="11030" y="8469"/>
                  <a:pt x="10908" y="8196"/>
                  <a:pt x="10817" y="7953"/>
                </a:cubicBezTo>
                <a:close/>
                <a:moveTo>
                  <a:pt x="7275" y="9315"/>
                </a:moveTo>
                <a:cubicBezTo>
                  <a:pt x="7283" y="9320"/>
                  <a:pt x="7292" y="9320"/>
                  <a:pt x="7292" y="9320"/>
                </a:cubicBezTo>
                <a:lnTo>
                  <a:pt x="7323" y="9411"/>
                </a:lnTo>
                <a:lnTo>
                  <a:pt x="7275" y="9315"/>
                </a:lnTo>
                <a:close/>
                <a:moveTo>
                  <a:pt x="7748" y="7649"/>
                </a:moveTo>
                <a:lnTo>
                  <a:pt x="7779" y="7710"/>
                </a:lnTo>
                <a:cubicBezTo>
                  <a:pt x="7809" y="7831"/>
                  <a:pt x="7870" y="7953"/>
                  <a:pt x="7900" y="8105"/>
                </a:cubicBezTo>
                <a:cubicBezTo>
                  <a:pt x="7961" y="8226"/>
                  <a:pt x="7991" y="8378"/>
                  <a:pt x="8052" y="8500"/>
                </a:cubicBezTo>
                <a:cubicBezTo>
                  <a:pt x="8143" y="8712"/>
                  <a:pt x="8234" y="8925"/>
                  <a:pt x="8325" y="9138"/>
                </a:cubicBezTo>
                <a:lnTo>
                  <a:pt x="8447" y="9442"/>
                </a:lnTo>
                <a:lnTo>
                  <a:pt x="8386" y="9351"/>
                </a:lnTo>
                <a:lnTo>
                  <a:pt x="8204" y="9077"/>
                </a:lnTo>
                <a:lnTo>
                  <a:pt x="8052" y="8712"/>
                </a:lnTo>
                <a:cubicBezTo>
                  <a:pt x="8022" y="8682"/>
                  <a:pt x="7991" y="8621"/>
                  <a:pt x="7961" y="8591"/>
                </a:cubicBezTo>
                <a:cubicBezTo>
                  <a:pt x="7900" y="8469"/>
                  <a:pt x="7870" y="8348"/>
                  <a:pt x="7809" y="8226"/>
                </a:cubicBezTo>
                <a:lnTo>
                  <a:pt x="7718" y="8074"/>
                </a:lnTo>
                <a:lnTo>
                  <a:pt x="7718" y="7923"/>
                </a:lnTo>
                <a:cubicBezTo>
                  <a:pt x="7718" y="7831"/>
                  <a:pt x="7748" y="7740"/>
                  <a:pt x="7748" y="7649"/>
                </a:cubicBezTo>
                <a:close/>
                <a:moveTo>
                  <a:pt x="15405" y="8469"/>
                </a:moveTo>
                <a:lnTo>
                  <a:pt x="15496" y="8621"/>
                </a:lnTo>
                <a:lnTo>
                  <a:pt x="15617" y="8773"/>
                </a:lnTo>
                <a:lnTo>
                  <a:pt x="15708" y="9107"/>
                </a:lnTo>
                <a:lnTo>
                  <a:pt x="15708" y="9168"/>
                </a:lnTo>
                <a:cubicBezTo>
                  <a:pt x="15678" y="9168"/>
                  <a:pt x="15678" y="9199"/>
                  <a:pt x="15678" y="9229"/>
                </a:cubicBezTo>
                <a:cubicBezTo>
                  <a:pt x="15648" y="9290"/>
                  <a:pt x="15617" y="9381"/>
                  <a:pt x="15617" y="9472"/>
                </a:cubicBezTo>
                <a:cubicBezTo>
                  <a:pt x="15617" y="9411"/>
                  <a:pt x="15617" y="9351"/>
                  <a:pt x="15587" y="9290"/>
                </a:cubicBezTo>
                <a:cubicBezTo>
                  <a:pt x="15526" y="9016"/>
                  <a:pt x="15465" y="8743"/>
                  <a:pt x="15405" y="8469"/>
                </a:cubicBezTo>
                <a:close/>
                <a:moveTo>
                  <a:pt x="7536" y="8652"/>
                </a:moveTo>
                <a:cubicBezTo>
                  <a:pt x="7592" y="8962"/>
                  <a:pt x="7701" y="9246"/>
                  <a:pt x="7837" y="9552"/>
                </a:cubicBezTo>
                <a:lnTo>
                  <a:pt x="7837" y="9552"/>
                </a:lnTo>
                <a:cubicBezTo>
                  <a:pt x="7828" y="9537"/>
                  <a:pt x="7818" y="9521"/>
                  <a:pt x="7809" y="9502"/>
                </a:cubicBezTo>
                <a:lnTo>
                  <a:pt x="7809" y="9533"/>
                </a:lnTo>
                <a:lnTo>
                  <a:pt x="7779" y="9472"/>
                </a:lnTo>
                <a:cubicBezTo>
                  <a:pt x="7718" y="9320"/>
                  <a:pt x="7657" y="9168"/>
                  <a:pt x="7596" y="9016"/>
                </a:cubicBezTo>
                <a:cubicBezTo>
                  <a:pt x="7566" y="8895"/>
                  <a:pt x="7536" y="8834"/>
                  <a:pt x="7505" y="8712"/>
                </a:cubicBezTo>
                <a:lnTo>
                  <a:pt x="7536" y="8652"/>
                </a:lnTo>
                <a:close/>
                <a:moveTo>
                  <a:pt x="5287" y="9047"/>
                </a:moveTo>
                <a:cubicBezTo>
                  <a:pt x="5318" y="9107"/>
                  <a:pt x="5378" y="9199"/>
                  <a:pt x="5409" y="9259"/>
                </a:cubicBezTo>
                <a:cubicBezTo>
                  <a:pt x="5439" y="9351"/>
                  <a:pt x="5469" y="9411"/>
                  <a:pt x="5500" y="9472"/>
                </a:cubicBezTo>
                <a:cubicBezTo>
                  <a:pt x="5530" y="9563"/>
                  <a:pt x="5561" y="9594"/>
                  <a:pt x="5591" y="9654"/>
                </a:cubicBezTo>
                <a:cubicBezTo>
                  <a:pt x="5469" y="9472"/>
                  <a:pt x="5409" y="9320"/>
                  <a:pt x="5348" y="9168"/>
                </a:cubicBezTo>
                <a:lnTo>
                  <a:pt x="5318" y="9168"/>
                </a:lnTo>
                <a:lnTo>
                  <a:pt x="5287" y="9077"/>
                </a:lnTo>
                <a:lnTo>
                  <a:pt x="5287" y="9047"/>
                </a:lnTo>
                <a:close/>
                <a:moveTo>
                  <a:pt x="6016" y="8378"/>
                </a:moveTo>
                <a:cubicBezTo>
                  <a:pt x="6108" y="8469"/>
                  <a:pt x="6168" y="8561"/>
                  <a:pt x="6259" y="8652"/>
                </a:cubicBezTo>
                <a:lnTo>
                  <a:pt x="6229" y="8652"/>
                </a:lnTo>
                <a:cubicBezTo>
                  <a:pt x="6290" y="8773"/>
                  <a:pt x="6351" y="8925"/>
                  <a:pt x="6411" y="9047"/>
                </a:cubicBezTo>
                <a:cubicBezTo>
                  <a:pt x="6472" y="9199"/>
                  <a:pt x="6472" y="9229"/>
                  <a:pt x="6503" y="9320"/>
                </a:cubicBezTo>
                <a:lnTo>
                  <a:pt x="6654" y="9594"/>
                </a:lnTo>
                <a:lnTo>
                  <a:pt x="6563" y="9715"/>
                </a:lnTo>
                <a:lnTo>
                  <a:pt x="6503" y="9776"/>
                </a:lnTo>
                <a:lnTo>
                  <a:pt x="6442" y="9563"/>
                </a:lnTo>
                <a:cubicBezTo>
                  <a:pt x="6351" y="9351"/>
                  <a:pt x="6290" y="9168"/>
                  <a:pt x="6199" y="8956"/>
                </a:cubicBezTo>
                <a:cubicBezTo>
                  <a:pt x="6199" y="8895"/>
                  <a:pt x="6168" y="8834"/>
                  <a:pt x="6138" y="8773"/>
                </a:cubicBezTo>
                <a:cubicBezTo>
                  <a:pt x="6108" y="8712"/>
                  <a:pt x="6077" y="8652"/>
                  <a:pt x="6077" y="8621"/>
                </a:cubicBezTo>
                <a:lnTo>
                  <a:pt x="6016" y="8378"/>
                </a:lnTo>
                <a:close/>
                <a:moveTo>
                  <a:pt x="14220" y="9168"/>
                </a:moveTo>
                <a:lnTo>
                  <a:pt x="14281" y="9290"/>
                </a:lnTo>
                <a:cubicBezTo>
                  <a:pt x="14341" y="9351"/>
                  <a:pt x="14372" y="9411"/>
                  <a:pt x="14432" y="9472"/>
                </a:cubicBezTo>
                <a:cubicBezTo>
                  <a:pt x="14463" y="9654"/>
                  <a:pt x="14493" y="9837"/>
                  <a:pt x="14524" y="10019"/>
                </a:cubicBezTo>
                <a:lnTo>
                  <a:pt x="14524" y="10080"/>
                </a:lnTo>
                <a:lnTo>
                  <a:pt x="14432" y="9897"/>
                </a:lnTo>
                <a:lnTo>
                  <a:pt x="14341" y="9685"/>
                </a:lnTo>
                <a:cubicBezTo>
                  <a:pt x="14281" y="9594"/>
                  <a:pt x="14250" y="9502"/>
                  <a:pt x="14189" y="9381"/>
                </a:cubicBezTo>
                <a:cubicBezTo>
                  <a:pt x="14220" y="9351"/>
                  <a:pt x="14220" y="9320"/>
                  <a:pt x="14220" y="9259"/>
                </a:cubicBezTo>
                <a:cubicBezTo>
                  <a:pt x="14220" y="9229"/>
                  <a:pt x="14220" y="9199"/>
                  <a:pt x="14220" y="9168"/>
                </a:cubicBezTo>
                <a:close/>
                <a:moveTo>
                  <a:pt x="9845" y="8804"/>
                </a:moveTo>
                <a:cubicBezTo>
                  <a:pt x="9875" y="8895"/>
                  <a:pt x="9936" y="8956"/>
                  <a:pt x="9997" y="9016"/>
                </a:cubicBezTo>
                <a:cubicBezTo>
                  <a:pt x="10027" y="9047"/>
                  <a:pt x="10088" y="9107"/>
                  <a:pt x="10118" y="9138"/>
                </a:cubicBezTo>
                <a:lnTo>
                  <a:pt x="10270" y="9381"/>
                </a:lnTo>
                <a:cubicBezTo>
                  <a:pt x="10300" y="9442"/>
                  <a:pt x="10361" y="9502"/>
                  <a:pt x="10392" y="9533"/>
                </a:cubicBezTo>
                <a:lnTo>
                  <a:pt x="10422" y="9563"/>
                </a:lnTo>
                <a:cubicBezTo>
                  <a:pt x="10452" y="9715"/>
                  <a:pt x="10483" y="9837"/>
                  <a:pt x="10513" y="9958"/>
                </a:cubicBezTo>
                <a:lnTo>
                  <a:pt x="10543" y="10110"/>
                </a:lnTo>
                <a:cubicBezTo>
                  <a:pt x="10543" y="10140"/>
                  <a:pt x="10513" y="10171"/>
                  <a:pt x="10513" y="10201"/>
                </a:cubicBezTo>
                <a:cubicBezTo>
                  <a:pt x="10483" y="10232"/>
                  <a:pt x="10483" y="10262"/>
                  <a:pt x="10483" y="10292"/>
                </a:cubicBezTo>
                <a:cubicBezTo>
                  <a:pt x="10483" y="10292"/>
                  <a:pt x="10483" y="10292"/>
                  <a:pt x="10483" y="10323"/>
                </a:cubicBezTo>
                <a:cubicBezTo>
                  <a:pt x="10361" y="10171"/>
                  <a:pt x="10270" y="10049"/>
                  <a:pt x="10148" y="9897"/>
                </a:cubicBezTo>
                <a:cubicBezTo>
                  <a:pt x="10057" y="9594"/>
                  <a:pt x="9997" y="9320"/>
                  <a:pt x="9905" y="9016"/>
                </a:cubicBezTo>
                <a:cubicBezTo>
                  <a:pt x="9875" y="8956"/>
                  <a:pt x="9845" y="8895"/>
                  <a:pt x="9845" y="8804"/>
                </a:cubicBezTo>
                <a:close/>
                <a:moveTo>
                  <a:pt x="9602" y="9624"/>
                </a:moveTo>
                <a:cubicBezTo>
                  <a:pt x="9632" y="9654"/>
                  <a:pt x="9662" y="9715"/>
                  <a:pt x="9693" y="9746"/>
                </a:cubicBezTo>
                <a:cubicBezTo>
                  <a:pt x="9753" y="9867"/>
                  <a:pt x="9814" y="9958"/>
                  <a:pt x="9875" y="10049"/>
                </a:cubicBezTo>
                <a:lnTo>
                  <a:pt x="9966" y="10353"/>
                </a:lnTo>
                <a:lnTo>
                  <a:pt x="9936" y="10292"/>
                </a:lnTo>
                <a:cubicBezTo>
                  <a:pt x="9905" y="10262"/>
                  <a:pt x="9905" y="10232"/>
                  <a:pt x="9875" y="10201"/>
                </a:cubicBezTo>
                <a:cubicBezTo>
                  <a:pt x="9814" y="10080"/>
                  <a:pt x="9753" y="9958"/>
                  <a:pt x="9693" y="9837"/>
                </a:cubicBezTo>
                <a:lnTo>
                  <a:pt x="9602" y="9685"/>
                </a:lnTo>
                <a:lnTo>
                  <a:pt x="9602" y="9624"/>
                </a:lnTo>
                <a:close/>
                <a:moveTo>
                  <a:pt x="13521" y="9259"/>
                </a:moveTo>
                <a:cubicBezTo>
                  <a:pt x="13612" y="9351"/>
                  <a:pt x="13703" y="9411"/>
                  <a:pt x="13794" y="9442"/>
                </a:cubicBezTo>
                <a:cubicBezTo>
                  <a:pt x="13825" y="9472"/>
                  <a:pt x="13855" y="9472"/>
                  <a:pt x="13886" y="9472"/>
                </a:cubicBezTo>
                <a:cubicBezTo>
                  <a:pt x="13886" y="9563"/>
                  <a:pt x="13886" y="9624"/>
                  <a:pt x="13916" y="9715"/>
                </a:cubicBezTo>
                <a:cubicBezTo>
                  <a:pt x="13916" y="9776"/>
                  <a:pt x="13946" y="9837"/>
                  <a:pt x="13946" y="9897"/>
                </a:cubicBezTo>
                <a:cubicBezTo>
                  <a:pt x="13977" y="9958"/>
                  <a:pt x="14007" y="10140"/>
                  <a:pt x="14037" y="10262"/>
                </a:cubicBezTo>
                <a:cubicBezTo>
                  <a:pt x="14037" y="10292"/>
                  <a:pt x="14037" y="10323"/>
                  <a:pt x="14037" y="10353"/>
                </a:cubicBezTo>
                <a:lnTo>
                  <a:pt x="13977" y="10232"/>
                </a:lnTo>
                <a:cubicBezTo>
                  <a:pt x="13916" y="10049"/>
                  <a:pt x="13855" y="9897"/>
                  <a:pt x="13764" y="9746"/>
                </a:cubicBezTo>
                <a:cubicBezTo>
                  <a:pt x="13673" y="9563"/>
                  <a:pt x="13612" y="9411"/>
                  <a:pt x="13521" y="9259"/>
                </a:cubicBezTo>
                <a:close/>
                <a:moveTo>
                  <a:pt x="1854" y="8530"/>
                </a:moveTo>
                <a:cubicBezTo>
                  <a:pt x="1915" y="8561"/>
                  <a:pt x="1975" y="8561"/>
                  <a:pt x="2036" y="8591"/>
                </a:cubicBezTo>
                <a:cubicBezTo>
                  <a:pt x="2067" y="8682"/>
                  <a:pt x="2127" y="8773"/>
                  <a:pt x="2158" y="8864"/>
                </a:cubicBezTo>
                <a:cubicBezTo>
                  <a:pt x="2188" y="8956"/>
                  <a:pt x="2249" y="9047"/>
                  <a:pt x="2279" y="9168"/>
                </a:cubicBezTo>
                <a:cubicBezTo>
                  <a:pt x="2340" y="9259"/>
                  <a:pt x="2340" y="9290"/>
                  <a:pt x="2370" y="9320"/>
                </a:cubicBezTo>
                <a:cubicBezTo>
                  <a:pt x="2462" y="9502"/>
                  <a:pt x="2553" y="9685"/>
                  <a:pt x="2644" y="9837"/>
                </a:cubicBezTo>
                <a:lnTo>
                  <a:pt x="2906" y="10360"/>
                </a:lnTo>
                <a:lnTo>
                  <a:pt x="2906" y="10360"/>
                </a:lnTo>
                <a:cubicBezTo>
                  <a:pt x="2806" y="10228"/>
                  <a:pt x="2695" y="10100"/>
                  <a:pt x="2583" y="9989"/>
                </a:cubicBezTo>
                <a:cubicBezTo>
                  <a:pt x="2401" y="9806"/>
                  <a:pt x="2219" y="9654"/>
                  <a:pt x="2006" y="9533"/>
                </a:cubicBezTo>
                <a:lnTo>
                  <a:pt x="1975" y="9502"/>
                </a:lnTo>
                <a:lnTo>
                  <a:pt x="1975" y="9472"/>
                </a:lnTo>
                <a:cubicBezTo>
                  <a:pt x="1915" y="9381"/>
                  <a:pt x="1884" y="9259"/>
                  <a:pt x="1854" y="9168"/>
                </a:cubicBezTo>
                <a:cubicBezTo>
                  <a:pt x="1824" y="9047"/>
                  <a:pt x="1824" y="8956"/>
                  <a:pt x="1793" y="8864"/>
                </a:cubicBezTo>
                <a:cubicBezTo>
                  <a:pt x="1763" y="8743"/>
                  <a:pt x="1763" y="8712"/>
                  <a:pt x="1763" y="8621"/>
                </a:cubicBezTo>
                <a:lnTo>
                  <a:pt x="1793" y="8530"/>
                </a:lnTo>
                <a:close/>
                <a:moveTo>
                  <a:pt x="16012" y="10171"/>
                </a:moveTo>
                <a:cubicBezTo>
                  <a:pt x="16043" y="10262"/>
                  <a:pt x="16073" y="10353"/>
                  <a:pt x="16103" y="10475"/>
                </a:cubicBezTo>
                <a:cubicBezTo>
                  <a:pt x="16073" y="10444"/>
                  <a:pt x="16043" y="10414"/>
                  <a:pt x="16012" y="10384"/>
                </a:cubicBezTo>
                <a:lnTo>
                  <a:pt x="16012" y="10171"/>
                </a:lnTo>
                <a:close/>
                <a:moveTo>
                  <a:pt x="2887" y="9351"/>
                </a:moveTo>
                <a:cubicBezTo>
                  <a:pt x="2978" y="9442"/>
                  <a:pt x="3039" y="9533"/>
                  <a:pt x="3100" y="9654"/>
                </a:cubicBezTo>
                <a:cubicBezTo>
                  <a:pt x="3191" y="9746"/>
                  <a:pt x="3252" y="9837"/>
                  <a:pt x="3312" y="9958"/>
                </a:cubicBezTo>
                <a:lnTo>
                  <a:pt x="3434" y="10171"/>
                </a:lnTo>
                <a:cubicBezTo>
                  <a:pt x="3495" y="10262"/>
                  <a:pt x="3555" y="10353"/>
                  <a:pt x="3616" y="10444"/>
                </a:cubicBezTo>
                <a:lnTo>
                  <a:pt x="3586" y="10414"/>
                </a:lnTo>
                <a:lnTo>
                  <a:pt x="3647" y="10535"/>
                </a:lnTo>
                <a:cubicBezTo>
                  <a:pt x="3647" y="10566"/>
                  <a:pt x="3647" y="10627"/>
                  <a:pt x="3647" y="10657"/>
                </a:cubicBezTo>
                <a:cubicBezTo>
                  <a:pt x="3555" y="10475"/>
                  <a:pt x="3464" y="10323"/>
                  <a:pt x="3373" y="10171"/>
                </a:cubicBezTo>
                <a:lnTo>
                  <a:pt x="3252" y="9958"/>
                </a:lnTo>
                <a:cubicBezTo>
                  <a:pt x="3191" y="9897"/>
                  <a:pt x="3160" y="9806"/>
                  <a:pt x="3100" y="9746"/>
                </a:cubicBezTo>
                <a:lnTo>
                  <a:pt x="2887" y="9351"/>
                </a:lnTo>
                <a:close/>
                <a:moveTo>
                  <a:pt x="11030" y="10657"/>
                </a:moveTo>
                <a:lnTo>
                  <a:pt x="11060" y="10718"/>
                </a:lnTo>
                <a:lnTo>
                  <a:pt x="11060" y="10748"/>
                </a:lnTo>
                <a:lnTo>
                  <a:pt x="11030" y="10718"/>
                </a:lnTo>
                <a:lnTo>
                  <a:pt x="11030" y="10657"/>
                </a:lnTo>
                <a:close/>
                <a:moveTo>
                  <a:pt x="8508" y="8409"/>
                </a:moveTo>
                <a:lnTo>
                  <a:pt x="8599" y="8561"/>
                </a:lnTo>
                <a:lnTo>
                  <a:pt x="8629" y="8591"/>
                </a:lnTo>
                <a:lnTo>
                  <a:pt x="8781" y="8956"/>
                </a:lnTo>
                <a:cubicBezTo>
                  <a:pt x="8842" y="9107"/>
                  <a:pt x="8903" y="9259"/>
                  <a:pt x="8964" y="9381"/>
                </a:cubicBezTo>
                <a:lnTo>
                  <a:pt x="9358" y="10475"/>
                </a:lnTo>
                <a:cubicBezTo>
                  <a:pt x="9419" y="10627"/>
                  <a:pt x="9480" y="10809"/>
                  <a:pt x="9541" y="10961"/>
                </a:cubicBezTo>
                <a:lnTo>
                  <a:pt x="9510" y="10961"/>
                </a:lnTo>
                <a:lnTo>
                  <a:pt x="9450" y="10870"/>
                </a:lnTo>
                <a:lnTo>
                  <a:pt x="9389" y="10748"/>
                </a:lnTo>
                <a:cubicBezTo>
                  <a:pt x="9358" y="10657"/>
                  <a:pt x="9298" y="10566"/>
                  <a:pt x="9267" y="10475"/>
                </a:cubicBezTo>
                <a:lnTo>
                  <a:pt x="8964" y="9746"/>
                </a:lnTo>
                <a:cubicBezTo>
                  <a:pt x="8933" y="9685"/>
                  <a:pt x="8903" y="9654"/>
                  <a:pt x="8872" y="9594"/>
                </a:cubicBezTo>
                <a:cubicBezTo>
                  <a:pt x="8781" y="9290"/>
                  <a:pt x="8690" y="8986"/>
                  <a:pt x="8599" y="8712"/>
                </a:cubicBezTo>
                <a:cubicBezTo>
                  <a:pt x="8599" y="8621"/>
                  <a:pt x="8569" y="8530"/>
                  <a:pt x="8538" y="8469"/>
                </a:cubicBezTo>
                <a:lnTo>
                  <a:pt x="8508" y="8409"/>
                </a:lnTo>
                <a:close/>
                <a:moveTo>
                  <a:pt x="8477" y="10201"/>
                </a:moveTo>
                <a:lnTo>
                  <a:pt x="8690" y="10566"/>
                </a:lnTo>
                <a:cubicBezTo>
                  <a:pt x="8751" y="10687"/>
                  <a:pt x="8842" y="10809"/>
                  <a:pt x="8903" y="10961"/>
                </a:cubicBezTo>
                <a:cubicBezTo>
                  <a:pt x="8903" y="10991"/>
                  <a:pt x="8903" y="11022"/>
                  <a:pt x="8933" y="11052"/>
                </a:cubicBezTo>
                <a:lnTo>
                  <a:pt x="8903" y="11052"/>
                </a:lnTo>
                <a:lnTo>
                  <a:pt x="8872" y="10991"/>
                </a:lnTo>
                <a:cubicBezTo>
                  <a:pt x="8842" y="10961"/>
                  <a:pt x="8842" y="10900"/>
                  <a:pt x="8812" y="10870"/>
                </a:cubicBezTo>
                <a:cubicBezTo>
                  <a:pt x="8720" y="10657"/>
                  <a:pt x="8629" y="10475"/>
                  <a:pt x="8508" y="10262"/>
                </a:cubicBezTo>
                <a:lnTo>
                  <a:pt x="8477" y="10201"/>
                </a:lnTo>
                <a:close/>
                <a:moveTo>
                  <a:pt x="4710" y="10201"/>
                </a:moveTo>
                <a:cubicBezTo>
                  <a:pt x="4710" y="10232"/>
                  <a:pt x="4710" y="10262"/>
                  <a:pt x="4740" y="10292"/>
                </a:cubicBezTo>
                <a:lnTo>
                  <a:pt x="4983" y="10870"/>
                </a:lnTo>
                <a:cubicBezTo>
                  <a:pt x="5014" y="10961"/>
                  <a:pt x="5044" y="11022"/>
                  <a:pt x="5075" y="11082"/>
                </a:cubicBezTo>
                <a:lnTo>
                  <a:pt x="4983" y="10991"/>
                </a:lnTo>
                <a:lnTo>
                  <a:pt x="4892" y="10809"/>
                </a:lnTo>
                <a:lnTo>
                  <a:pt x="4740" y="10475"/>
                </a:lnTo>
                <a:cubicBezTo>
                  <a:pt x="4710" y="10414"/>
                  <a:pt x="4680" y="10353"/>
                  <a:pt x="4649" y="10292"/>
                </a:cubicBezTo>
                <a:lnTo>
                  <a:pt x="4649" y="10262"/>
                </a:lnTo>
                <a:lnTo>
                  <a:pt x="4710" y="10232"/>
                </a:lnTo>
                <a:lnTo>
                  <a:pt x="4710" y="10201"/>
                </a:lnTo>
                <a:close/>
                <a:moveTo>
                  <a:pt x="6776" y="9989"/>
                </a:moveTo>
                <a:cubicBezTo>
                  <a:pt x="6806" y="10080"/>
                  <a:pt x="6867" y="10201"/>
                  <a:pt x="6897" y="10353"/>
                </a:cubicBezTo>
                <a:cubicBezTo>
                  <a:pt x="6958" y="10505"/>
                  <a:pt x="6989" y="10657"/>
                  <a:pt x="7049" y="10809"/>
                </a:cubicBezTo>
                <a:cubicBezTo>
                  <a:pt x="7080" y="10991"/>
                  <a:pt x="7110" y="11052"/>
                  <a:pt x="7141" y="11174"/>
                </a:cubicBezTo>
                <a:lnTo>
                  <a:pt x="6837" y="10627"/>
                </a:lnTo>
                <a:lnTo>
                  <a:pt x="6806" y="10566"/>
                </a:lnTo>
                <a:cubicBezTo>
                  <a:pt x="6776" y="10505"/>
                  <a:pt x="6746" y="10444"/>
                  <a:pt x="6715" y="10384"/>
                </a:cubicBezTo>
                <a:lnTo>
                  <a:pt x="6624" y="10140"/>
                </a:lnTo>
                <a:lnTo>
                  <a:pt x="6624" y="10110"/>
                </a:lnTo>
                <a:lnTo>
                  <a:pt x="6685" y="10080"/>
                </a:lnTo>
                <a:lnTo>
                  <a:pt x="6776" y="9989"/>
                </a:lnTo>
                <a:close/>
                <a:moveTo>
                  <a:pt x="1854" y="10201"/>
                </a:moveTo>
                <a:lnTo>
                  <a:pt x="1915" y="10262"/>
                </a:lnTo>
                <a:lnTo>
                  <a:pt x="2036" y="10505"/>
                </a:lnTo>
                <a:cubicBezTo>
                  <a:pt x="2067" y="10566"/>
                  <a:pt x="2127" y="10657"/>
                  <a:pt x="2158" y="10718"/>
                </a:cubicBezTo>
                <a:cubicBezTo>
                  <a:pt x="2219" y="10809"/>
                  <a:pt x="2249" y="10870"/>
                  <a:pt x="2310" y="10961"/>
                </a:cubicBezTo>
                <a:lnTo>
                  <a:pt x="2462" y="11265"/>
                </a:lnTo>
                <a:lnTo>
                  <a:pt x="2431" y="11234"/>
                </a:lnTo>
                <a:cubicBezTo>
                  <a:pt x="2401" y="11174"/>
                  <a:pt x="2370" y="11143"/>
                  <a:pt x="2310" y="11113"/>
                </a:cubicBezTo>
                <a:lnTo>
                  <a:pt x="2279" y="11052"/>
                </a:lnTo>
                <a:lnTo>
                  <a:pt x="2188" y="10930"/>
                </a:lnTo>
                <a:lnTo>
                  <a:pt x="2036" y="10627"/>
                </a:lnTo>
                <a:cubicBezTo>
                  <a:pt x="2036" y="10535"/>
                  <a:pt x="2006" y="10475"/>
                  <a:pt x="1945" y="10384"/>
                </a:cubicBezTo>
                <a:lnTo>
                  <a:pt x="1854" y="10201"/>
                </a:lnTo>
                <a:close/>
                <a:moveTo>
                  <a:pt x="8204" y="10748"/>
                </a:moveTo>
                <a:lnTo>
                  <a:pt x="8325" y="10930"/>
                </a:lnTo>
                <a:lnTo>
                  <a:pt x="8508" y="11508"/>
                </a:lnTo>
                <a:lnTo>
                  <a:pt x="8386" y="11325"/>
                </a:lnTo>
                <a:lnTo>
                  <a:pt x="8356" y="11174"/>
                </a:lnTo>
                <a:lnTo>
                  <a:pt x="8204" y="10748"/>
                </a:lnTo>
                <a:close/>
                <a:moveTo>
                  <a:pt x="14703" y="11424"/>
                </a:moveTo>
                <a:cubicBezTo>
                  <a:pt x="14712" y="11449"/>
                  <a:pt x="14719" y="11474"/>
                  <a:pt x="14736" y="11508"/>
                </a:cubicBezTo>
                <a:lnTo>
                  <a:pt x="14706" y="11477"/>
                </a:lnTo>
                <a:cubicBezTo>
                  <a:pt x="14706" y="11464"/>
                  <a:pt x="14706" y="11444"/>
                  <a:pt x="14703" y="11424"/>
                </a:cubicBezTo>
                <a:close/>
                <a:moveTo>
                  <a:pt x="15162" y="10110"/>
                </a:moveTo>
                <a:lnTo>
                  <a:pt x="15222" y="10201"/>
                </a:lnTo>
                <a:cubicBezTo>
                  <a:pt x="15253" y="10262"/>
                  <a:pt x="15283" y="10323"/>
                  <a:pt x="15283" y="10384"/>
                </a:cubicBezTo>
                <a:cubicBezTo>
                  <a:pt x="15314" y="10475"/>
                  <a:pt x="15374" y="10566"/>
                  <a:pt x="15405" y="10657"/>
                </a:cubicBezTo>
                <a:cubicBezTo>
                  <a:pt x="15435" y="10748"/>
                  <a:pt x="15435" y="10839"/>
                  <a:pt x="15465" y="10900"/>
                </a:cubicBezTo>
                <a:cubicBezTo>
                  <a:pt x="15496" y="10991"/>
                  <a:pt x="15526" y="11052"/>
                  <a:pt x="15526" y="11113"/>
                </a:cubicBezTo>
                <a:cubicBezTo>
                  <a:pt x="15587" y="11265"/>
                  <a:pt x="15648" y="11447"/>
                  <a:pt x="15678" y="11629"/>
                </a:cubicBezTo>
                <a:lnTo>
                  <a:pt x="15739" y="11872"/>
                </a:lnTo>
                <a:cubicBezTo>
                  <a:pt x="15708" y="11781"/>
                  <a:pt x="15678" y="11660"/>
                  <a:pt x="15648" y="11568"/>
                </a:cubicBezTo>
                <a:cubicBezTo>
                  <a:pt x="15526" y="11204"/>
                  <a:pt x="15405" y="10839"/>
                  <a:pt x="15283" y="10475"/>
                </a:cubicBezTo>
                <a:cubicBezTo>
                  <a:pt x="15253" y="10475"/>
                  <a:pt x="15253" y="10444"/>
                  <a:pt x="15253" y="10414"/>
                </a:cubicBezTo>
                <a:lnTo>
                  <a:pt x="15162" y="10110"/>
                </a:lnTo>
                <a:close/>
                <a:moveTo>
                  <a:pt x="16103" y="10930"/>
                </a:moveTo>
                <a:lnTo>
                  <a:pt x="16103" y="10930"/>
                </a:lnTo>
                <a:cubicBezTo>
                  <a:pt x="16134" y="10961"/>
                  <a:pt x="16195" y="10991"/>
                  <a:pt x="16255" y="10991"/>
                </a:cubicBezTo>
                <a:lnTo>
                  <a:pt x="16377" y="10991"/>
                </a:lnTo>
                <a:cubicBezTo>
                  <a:pt x="16377" y="11022"/>
                  <a:pt x="16407" y="11052"/>
                  <a:pt x="16407" y="11113"/>
                </a:cubicBezTo>
                <a:cubicBezTo>
                  <a:pt x="16438" y="11204"/>
                  <a:pt x="16438" y="11325"/>
                  <a:pt x="16468" y="11447"/>
                </a:cubicBezTo>
                <a:cubicBezTo>
                  <a:pt x="16468" y="11447"/>
                  <a:pt x="16468" y="11477"/>
                  <a:pt x="16468" y="11477"/>
                </a:cubicBezTo>
                <a:cubicBezTo>
                  <a:pt x="16407" y="11629"/>
                  <a:pt x="16377" y="11781"/>
                  <a:pt x="16316" y="11933"/>
                </a:cubicBezTo>
                <a:cubicBezTo>
                  <a:pt x="16255" y="11751"/>
                  <a:pt x="16225" y="11568"/>
                  <a:pt x="16195" y="11386"/>
                </a:cubicBezTo>
                <a:cubicBezTo>
                  <a:pt x="16195" y="11295"/>
                  <a:pt x="16164" y="11234"/>
                  <a:pt x="16134" y="11143"/>
                </a:cubicBezTo>
                <a:cubicBezTo>
                  <a:pt x="16103" y="11082"/>
                  <a:pt x="16103" y="10991"/>
                  <a:pt x="16103" y="10930"/>
                </a:cubicBezTo>
                <a:close/>
                <a:moveTo>
                  <a:pt x="13825" y="10687"/>
                </a:moveTo>
                <a:cubicBezTo>
                  <a:pt x="13855" y="10779"/>
                  <a:pt x="13916" y="10870"/>
                  <a:pt x="13946" y="10961"/>
                </a:cubicBezTo>
                <a:cubicBezTo>
                  <a:pt x="14007" y="11143"/>
                  <a:pt x="14068" y="11325"/>
                  <a:pt x="14159" y="11508"/>
                </a:cubicBezTo>
                <a:cubicBezTo>
                  <a:pt x="14220" y="11690"/>
                  <a:pt x="14281" y="11872"/>
                  <a:pt x="14372" y="12085"/>
                </a:cubicBezTo>
                <a:lnTo>
                  <a:pt x="14220" y="11812"/>
                </a:lnTo>
                <a:cubicBezTo>
                  <a:pt x="14189" y="11720"/>
                  <a:pt x="14159" y="11660"/>
                  <a:pt x="14098" y="11599"/>
                </a:cubicBezTo>
                <a:cubicBezTo>
                  <a:pt x="14068" y="11508"/>
                  <a:pt x="14037" y="11447"/>
                  <a:pt x="14007" y="11386"/>
                </a:cubicBezTo>
                <a:cubicBezTo>
                  <a:pt x="13977" y="11295"/>
                  <a:pt x="13916" y="11174"/>
                  <a:pt x="13855" y="11113"/>
                </a:cubicBezTo>
                <a:lnTo>
                  <a:pt x="13855" y="11082"/>
                </a:lnTo>
                <a:cubicBezTo>
                  <a:pt x="13825" y="10991"/>
                  <a:pt x="13794" y="10930"/>
                  <a:pt x="13764" y="10839"/>
                </a:cubicBezTo>
                <a:lnTo>
                  <a:pt x="13734" y="10748"/>
                </a:lnTo>
                <a:lnTo>
                  <a:pt x="13764" y="10748"/>
                </a:lnTo>
                <a:lnTo>
                  <a:pt x="13794" y="10718"/>
                </a:lnTo>
                <a:cubicBezTo>
                  <a:pt x="13794" y="10718"/>
                  <a:pt x="13825" y="10718"/>
                  <a:pt x="13825" y="10687"/>
                </a:cubicBezTo>
                <a:close/>
                <a:moveTo>
                  <a:pt x="10270" y="11895"/>
                </a:moveTo>
                <a:lnTo>
                  <a:pt x="10361" y="12146"/>
                </a:lnTo>
                <a:cubicBezTo>
                  <a:pt x="10392" y="12207"/>
                  <a:pt x="10422" y="12267"/>
                  <a:pt x="10422" y="12328"/>
                </a:cubicBezTo>
                <a:cubicBezTo>
                  <a:pt x="10361" y="12176"/>
                  <a:pt x="10331" y="12055"/>
                  <a:pt x="10270" y="11903"/>
                </a:cubicBezTo>
                <a:cubicBezTo>
                  <a:pt x="10270" y="11900"/>
                  <a:pt x="10270" y="11898"/>
                  <a:pt x="10270" y="11895"/>
                </a:cubicBezTo>
                <a:close/>
                <a:moveTo>
                  <a:pt x="9207" y="12267"/>
                </a:moveTo>
                <a:lnTo>
                  <a:pt x="9298" y="12389"/>
                </a:lnTo>
                <a:cubicBezTo>
                  <a:pt x="9267" y="12419"/>
                  <a:pt x="9298" y="12450"/>
                  <a:pt x="9298" y="12480"/>
                </a:cubicBezTo>
                <a:lnTo>
                  <a:pt x="9298" y="12510"/>
                </a:lnTo>
                <a:cubicBezTo>
                  <a:pt x="9267" y="12419"/>
                  <a:pt x="9237" y="12358"/>
                  <a:pt x="9207" y="12267"/>
                </a:cubicBezTo>
                <a:close/>
                <a:moveTo>
                  <a:pt x="12336" y="10870"/>
                </a:moveTo>
                <a:lnTo>
                  <a:pt x="12366" y="10930"/>
                </a:lnTo>
                <a:lnTo>
                  <a:pt x="12549" y="11265"/>
                </a:lnTo>
                <a:lnTo>
                  <a:pt x="12640" y="11447"/>
                </a:lnTo>
                <a:lnTo>
                  <a:pt x="12792" y="11751"/>
                </a:lnTo>
                <a:lnTo>
                  <a:pt x="12974" y="12237"/>
                </a:lnTo>
                <a:cubicBezTo>
                  <a:pt x="13004" y="12328"/>
                  <a:pt x="13035" y="12389"/>
                  <a:pt x="13065" y="12480"/>
                </a:cubicBezTo>
                <a:lnTo>
                  <a:pt x="13004" y="12480"/>
                </a:lnTo>
                <a:cubicBezTo>
                  <a:pt x="12974" y="12480"/>
                  <a:pt x="12974" y="12480"/>
                  <a:pt x="12944" y="12510"/>
                </a:cubicBezTo>
                <a:lnTo>
                  <a:pt x="12822" y="12298"/>
                </a:lnTo>
                <a:lnTo>
                  <a:pt x="12792" y="12237"/>
                </a:lnTo>
                <a:cubicBezTo>
                  <a:pt x="12731" y="12085"/>
                  <a:pt x="12670" y="11933"/>
                  <a:pt x="12609" y="11781"/>
                </a:cubicBezTo>
                <a:cubicBezTo>
                  <a:pt x="12518" y="11660"/>
                  <a:pt x="12458" y="11508"/>
                  <a:pt x="12397" y="11356"/>
                </a:cubicBezTo>
                <a:lnTo>
                  <a:pt x="12245" y="10991"/>
                </a:lnTo>
                <a:lnTo>
                  <a:pt x="12275" y="10961"/>
                </a:lnTo>
                <a:cubicBezTo>
                  <a:pt x="12306" y="10961"/>
                  <a:pt x="12336" y="10930"/>
                  <a:pt x="12336" y="10900"/>
                </a:cubicBezTo>
                <a:lnTo>
                  <a:pt x="12336" y="10870"/>
                </a:lnTo>
                <a:close/>
                <a:moveTo>
                  <a:pt x="3616" y="11508"/>
                </a:moveTo>
                <a:lnTo>
                  <a:pt x="3798" y="11781"/>
                </a:lnTo>
                <a:lnTo>
                  <a:pt x="4072" y="12176"/>
                </a:lnTo>
                <a:lnTo>
                  <a:pt x="4102" y="12207"/>
                </a:lnTo>
                <a:cubicBezTo>
                  <a:pt x="4133" y="12298"/>
                  <a:pt x="4133" y="12358"/>
                  <a:pt x="4163" y="12389"/>
                </a:cubicBezTo>
                <a:cubicBezTo>
                  <a:pt x="4163" y="12450"/>
                  <a:pt x="4163" y="12480"/>
                  <a:pt x="4193" y="12541"/>
                </a:cubicBezTo>
                <a:lnTo>
                  <a:pt x="4011" y="12176"/>
                </a:lnTo>
                <a:cubicBezTo>
                  <a:pt x="3890" y="11963"/>
                  <a:pt x="3768" y="11751"/>
                  <a:pt x="3616" y="11508"/>
                </a:cubicBezTo>
                <a:close/>
                <a:moveTo>
                  <a:pt x="8079" y="12406"/>
                </a:moveTo>
                <a:lnTo>
                  <a:pt x="8174" y="12571"/>
                </a:lnTo>
                <a:lnTo>
                  <a:pt x="8204" y="12753"/>
                </a:lnTo>
                <a:lnTo>
                  <a:pt x="8174" y="12693"/>
                </a:lnTo>
                <a:cubicBezTo>
                  <a:pt x="8174" y="12632"/>
                  <a:pt x="8113" y="12571"/>
                  <a:pt x="8113" y="12510"/>
                </a:cubicBezTo>
                <a:cubicBezTo>
                  <a:pt x="8095" y="12475"/>
                  <a:pt x="8088" y="12441"/>
                  <a:pt x="8079" y="12406"/>
                </a:cubicBezTo>
                <a:close/>
                <a:moveTo>
                  <a:pt x="13886" y="11872"/>
                </a:moveTo>
                <a:lnTo>
                  <a:pt x="14098" y="12267"/>
                </a:lnTo>
                <a:cubicBezTo>
                  <a:pt x="14189" y="12419"/>
                  <a:pt x="14281" y="12571"/>
                  <a:pt x="14372" y="12723"/>
                </a:cubicBezTo>
                <a:lnTo>
                  <a:pt x="14281" y="12753"/>
                </a:lnTo>
                <a:cubicBezTo>
                  <a:pt x="14250" y="12693"/>
                  <a:pt x="14220" y="12632"/>
                  <a:pt x="14159" y="12541"/>
                </a:cubicBezTo>
                <a:cubicBezTo>
                  <a:pt x="14098" y="12389"/>
                  <a:pt x="14037" y="12237"/>
                  <a:pt x="13977" y="12085"/>
                </a:cubicBezTo>
                <a:lnTo>
                  <a:pt x="13886" y="11872"/>
                </a:lnTo>
                <a:close/>
                <a:moveTo>
                  <a:pt x="13551" y="12115"/>
                </a:moveTo>
                <a:cubicBezTo>
                  <a:pt x="13673" y="12358"/>
                  <a:pt x="13794" y="12601"/>
                  <a:pt x="13886" y="12875"/>
                </a:cubicBezTo>
                <a:cubicBezTo>
                  <a:pt x="13916" y="12936"/>
                  <a:pt x="13946" y="12966"/>
                  <a:pt x="13977" y="13027"/>
                </a:cubicBezTo>
                <a:cubicBezTo>
                  <a:pt x="13946" y="13088"/>
                  <a:pt x="13946" y="13118"/>
                  <a:pt x="13916" y="13148"/>
                </a:cubicBezTo>
                <a:lnTo>
                  <a:pt x="13916" y="13118"/>
                </a:lnTo>
                <a:cubicBezTo>
                  <a:pt x="13855" y="12905"/>
                  <a:pt x="13794" y="12723"/>
                  <a:pt x="13703" y="12510"/>
                </a:cubicBezTo>
                <a:lnTo>
                  <a:pt x="13551" y="12115"/>
                </a:lnTo>
                <a:close/>
                <a:moveTo>
                  <a:pt x="11698" y="10657"/>
                </a:moveTo>
                <a:lnTo>
                  <a:pt x="11698" y="10687"/>
                </a:lnTo>
                <a:cubicBezTo>
                  <a:pt x="11819" y="11052"/>
                  <a:pt x="11971" y="11386"/>
                  <a:pt x="12154" y="11720"/>
                </a:cubicBezTo>
                <a:cubicBezTo>
                  <a:pt x="12245" y="11872"/>
                  <a:pt x="12306" y="12024"/>
                  <a:pt x="12397" y="12176"/>
                </a:cubicBezTo>
                <a:lnTo>
                  <a:pt x="12488" y="12328"/>
                </a:lnTo>
                <a:lnTo>
                  <a:pt x="12640" y="12662"/>
                </a:lnTo>
                <a:cubicBezTo>
                  <a:pt x="12670" y="12723"/>
                  <a:pt x="12701" y="12784"/>
                  <a:pt x="12731" y="12845"/>
                </a:cubicBezTo>
                <a:cubicBezTo>
                  <a:pt x="12731" y="12875"/>
                  <a:pt x="12731" y="12936"/>
                  <a:pt x="12731" y="12966"/>
                </a:cubicBezTo>
                <a:cubicBezTo>
                  <a:pt x="12761" y="13088"/>
                  <a:pt x="12761" y="13148"/>
                  <a:pt x="12761" y="13209"/>
                </a:cubicBezTo>
                <a:lnTo>
                  <a:pt x="12731" y="13179"/>
                </a:lnTo>
                <a:cubicBezTo>
                  <a:pt x="12731" y="13209"/>
                  <a:pt x="12731" y="13240"/>
                  <a:pt x="12731" y="13270"/>
                </a:cubicBezTo>
                <a:lnTo>
                  <a:pt x="12701" y="13240"/>
                </a:lnTo>
                <a:cubicBezTo>
                  <a:pt x="12670" y="13118"/>
                  <a:pt x="12640" y="12996"/>
                  <a:pt x="12579" y="12845"/>
                </a:cubicBezTo>
                <a:lnTo>
                  <a:pt x="12488" y="12601"/>
                </a:lnTo>
                <a:cubicBezTo>
                  <a:pt x="12458" y="12541"/>
                  <a:pt x="12427" y="12480"/>
                  <a:pt x="12397" y="12419"/>
                </a:cubicBezTo>
                <a:lnTo>
                  <a:pt x="12275" y="12024"/>
                </a:lnTo>
                <a:cubicBezTo>
                  <a:pt x="12214" y="11903"/>
                  <a:pt x="12154" y="11781"/>
                  <a:pt x="12093" y="11660"/>
                </a:cubicBezTo>
                <a:cubicBezTo>
                  <a:pt x="11941" y="11325"/>
                  <a:pt x="11728" y="10991"/>
                  <a:pt x="11516" y="10718"/>
                </a:cubicBezTo>
                <a:lnTo>
                  <a:pt x="11546" y="10718"/>
                </a:lnTo>
                <a:cubicBezTo>
                  <a:pt x="11607" y="10718"/>
                  <a:pt x="11668" y="10687"/>
                  <a:pt x="11698" y="10657"/>
                </a:cubicBezTo>
                <a:close/>
                <a:moveTo>
                  <a:pt x="3312" y="11629"/>
                </a:moveTo>
                <a:cubicBezTo>
                  <a:pt x="3434" y="11842"/>
                  <a:pt x="3525" y="12055"/>
                  <a:pt x="3647" y="12237"/>
                </a:cubicBezTo>
                <a:cubicBezTo>
                  <a:pt x="3829" y="12571"/>
                  <a:pt x="3981" y="12875"/>
                  <a:pt x="4163" y="13209"/>
                </a:cubicBezTo>
                <a:lnTo>
                  <a:pt x="4224" y="13331"/>
                </a:lnTo>
                <a:lnTo>
                  <a:pt x="4193" y="13300"/>
                </a:lnTo>
                <a:cubicBezTo>
                  <a:pt x="4102" y="13209"/>
                  <a:pt x="4042" y="13118"/>
                  <a:pt x="3981" y="13027"/>
                </a:cubicBezTo>
                <a:cubicBezTo>
                  <a:pt x="3829" y="12693"/>
                  <a:pt x="3647" y="12358"/>
                  <a:pt x="3495" y="11994"/>
                </a:cubicBezTo>
                <a:cubicBezTo>
                  <a:pt x="3434" y="11872"/>
                  <a:pt x="3373" y="11751"/>
                  <a:pt x="3312" y="11629"/>
                </a:cubicBezTo>
                <a:close/>
                <a:moveTo>
                  <a:pt x="15010" y="12875"/>
                </a:moveTo>
                <a:lnTo>
                  <a:pt x="15101" y="12966"/>
                </a:lnTo>
                <a:cubicBezTo>
                  <a:pt x="15131" y="13027"/>
                  <a:pt x="15162" y="13088"/>
                  <a:pt x="15222" y="13148"/>
                </a:cubicBezTo>
                <a:lnTo>
                  <a:pt x="15192" y="13179"/>
                </a:lnTo>
                <a:cubicBezTo>
                  <a:pt x="15192" y="13209"/>
                  <a:pt x="15192" y="13240"/>
                  <a:pt x="15192" y="13240"/>
                </a:cubicBezTo>
                <a:lnTo>
                  <a:pt x="15192" y="13361"/>
                </a:lnTo>
                <a:cubicBezTo>
                  <a:pt x="15192" y="13300"/>
                  <a:pt x="15162" y="13270"/>
                  <a:pt x="15162" y="13209"/>
                </a:cubicBezTo>
                <a:cubicBezTo>
                  <a:pt x="15131" y="13209"/>
                  <a:pt x="15131" y="13179"/>
                  <a:pt x="15131" y="13148"/>
                </a:cubicBezTo>
                <a:cubicBezTo>
                  <a:pt x="15101" y="13118"/>
                  <a:pt x="15101" y="13057"/>
                  <a:pt x="15070" y="13027"/>
                </a:cubicBezTo>
                <a:cubicBezTo>
                  <a:pt x="15070" y="12966"/>
                  <a:pt x="15040" y="12905"/>
                  <a:pt x="15010" y="12875"/>
                </a:cubicBezTo>
                <a:close/>
                <a:moveTo>
                  <a:pt x="15526" y="12723"/>
                </a:moveTo>
                <a:cubicBezTo>
                  <a:pt x="15587" y="12753"/>
                  <a:pt x="15617" y="12814"/>
                  <a:pt x="15648" y="12845"/>
                </a:cubicBezTo>
                <a:cubicBezTo>
                  <a:pt x="15708" y="12845"/>
                  <a:pt x="15739" y="12875"/>
                  <a:pt x="15800" y="12875"/>
                </a:cubicBezTo>
                <a:lnTo>
                  <a:pt x="15496" y="13422"/>
                </a:lnTo>
                <a:cubicBezTo>
                  <a:pt x="15496" y="13361"/>
                  <a:pt x="15496" y="13300"/>
                  <a:pt x="15526" y="13209"/>
                </a:cubicBezTo>
                <a:cubicBezTo>
                  <a:pt x="15557" y="13148"/>
                  <a:pt x="15526" y="13179"/>
                  <a:pt x="15526" y="13148"/>
                </a:cubicBezTo>
                <a:cubicBezTo>
                  <a:pt x="15526" y="13148"/>
                  <a:pt x="15526" y="13118"/>
                  <a:pt x="15526" y="13118"/>
                </a:cubicBezTo>
                <a:cubicBezTo>
                  <a:pt x="15557" y="13088"/>
                  <a:pt x="15557" y="13057"/>
                  <a:pt x="15526" y="13027"/>
                </a:cubicBezTo>
                <a:cubicBezTo>
                  <a:pt x="15557" y="12996"/>
                  <a:pt x="15557" y="12966"/>
                  <a:pt x="15526" y="12936"/>
                </a:cubicBezTo>
                <a:lnTo>
                  <a:pt x="15526" y="12723"/>
                </a:lnTo>
                <a:close/>
                <a:moveTo>
                  <a:pt x="7262" y="12176"/>
                </a:moveTo>
                <a:lnTo>
                  <a:pt x="7323" y="12328"/>
                </a:lnTo>
                <a:cubicBezTo>
                  <a:pt x="7414" y="12450"/>
                  <a:pt x="7505" y="12571"/>
                  <a:pt x="7566" y="12723"/>
                </a:cubicBezTo>
                <a:cubicBezTo>
                  <a:pt x="7566" y="12753"/>
                  <a:pt x="7566" y="12784"/>
                  <a:pt x="7596" y="12845"/>
                </a:cubicBezTo>
                <a:cubicBezTo>
                  <a:pt x="7627" y="12966"/>
                  <a:pt x="7657" y="13118"/>
                  <a:pt x="7687" y="13240"/>
                </a:cubicBezTo>
                <a:cubicBezTo>
                  <a:pt x="7687" y="13331"/>
                  <a:pt x="7718" y="13391"/>
                  <a:pt x="7748" y="13452"/>
                </a:cubicBezTo>
                <a:cubicBezTo>
                  <a:pt x="7687" y="13391"/>
                  <a:pt x="7627" y="13331"/>
                  <a:pt x="7566" y="13270"/>
                </a:cubicBezTo>
                <a:lnTo>
                  <a:pt x="7536" y="13209"/>
                </a:lnTo>
                <a:cubicBezTo>
                  <a:pt x="7536" y="13179"/>
                  <a:pt x="7536" y="13148"/>
                  <a:pt x="7536" y="13118"/>
                </a:cubicBezTo>
                <a:cubicBezTo>
                  <a:pt x="7536" y="13088"/>
                  <a:pt x="7505" y="13057"/>
                  <a:pt x="7505" y="13027"/>
                </a:cubicBezTo>
                <a:cubicBezTo>
                  <a:pt x="7505" y="12996"/>
                  <a:pt x="7475" y="12966"/>
                  <a:pt x="7475" y="12936"/>
                </a:cubicBezTo>
                <a:cubicBezTo>
                  <a:pt x="7444" y="12814"/>
                  <a:pt x="7414" y="12723"/>
                  <a:pt x="7384" y="12662"/>
                </a:cubicBezTo>
                <a:cubicBezTo>
                  <a:pt x="7353" y="12480"/>
                  <a:pt x="7292" y="12328"/>
                  <a:pt x="7262" y="12176"/>
                </a:cubicBezTo>
                <a:close/>
                <a:moveTo>
                  <a:pt x="6351" y="13331"/>
                </a:moveTo>
                <a:cubicBezTo>
                  <a:pt x="6411" y="13422"/>
                  <a:pt x="6472" y="13513"/>
                  <a:pt x="6533" y="13574"/>
                </a:cubicBezTo>
                <a:lnTo>
                  <a:pt x="6533" y="13817"/>
                </a:lnTo>
                <a:lnTo>
                  <a:pt x="6503" y="13817"/>
                </a:lnTo>
                <a:lnTo>
                  <a:pt x="6503" y="13756"/>
                </a:lnTo>
                <a:lnTo>
                  <a:pt x="6381" y="13391"/>
                </a:lnTo>
                <a:cubicBezTo>
                  <a:pt x="6351" y="13361"/>
                  <a:pt x="6351" y="13331"/>
                  <a:pt x="6351" y="13331"/>
                </a:cubicBezTo>
                <a:close/>
                <a:moveTo>
                  <a:pt x="13096" y="13483"/>
                </a:moveTo>
                <a:lnTo>
                  <a:pt x="13247" y="13756"/>
                </a:lnTo>
                <a:lnTo>
                  <a:pt x="13217" y="13786"/>
                </a:lnTo>
                <a:lnTo>
                  <a:pt x="13217" y="13847"/>
                </a:lnTo>
                <a:lnTo>
                  <a:pt x="13187" y="13847"/>
                </a:lnTo>
                <a:cubicBezTo>
                  <a:pt x="13187" y="13786"/>
                  <a:pt x="13156" y="13756"/>
                  <a:pt x="13156" y="13695"/>
                </a:cubicBezTo>
                <a:cubicBezTo>
                  <a:pt x="13126" y="13635"/>
                  <a:pt x="13096" y="13574"/>
                  <a:pt x="13096" y="13483"/>
                </a:cubicBezTo>
                <a:close/>
                <a:moveTo>
                  <a:pt x="5014" y="13209"/>
                </a:moveTo>
                <a:lnTo>
                  <a:pt x="5226" y="13604"/>
                </a:lnTo>
                <a:cubicBezTo>
                  <a:pt x="5226" y="13665"/>
                  <a:pt x="5226" y="13726"/>
                  <a:pt x="5257" y="13786"/>
                </a:cubicBezTo>
                <a:cubicBezTo>
                  <a:pt x="5257" y="13817"/>
                  <a:pt x="5287" y="13847"/>
                  <a:pt x="5287" y="13908"/>
                </a:cubicBezTo>
                <a:lnTo>
                  <a:pt x="5226" y="13908"/>
                </a:lnTo>
                <a:lnTo>
                  <a:pt x="5166" y="13786"/>
                </a:lnTo>
                <a:cubicBezTo>
                  <a:pt x="5135" y="13695"/>
                  <a:pt x="5075" y="13574"/>
                  <a:pt x="5044" y="13483"/>
                </a:cubicBezTo>
                <a:cubicBezTo>
                  <a:pt x="5014" y="13391"/>
                  <a:pt x="5014" y="13391"/>
                  <a:pt x="4983" y="13331"/>
                </a:cubicBezTo>
                <a:cubicBezTo>
                  <a:pt x="4953" y="13270"/>
                  <a:pt x="4953" y="13240"/>
                  <a:pt x="4923" y="13209"/>
                </a:cubicBezTo>
                <a:close/>
                <a:moveTo>
                  <a:pt x="10999" y="11143"/>
                </a:moveTo>
                <a:lnTo>
                  <a:pt x="11060" y="11204"/>
                </a:lnTo>
                <a:cubicBezTo>
                  <a:pt x="11151" y="11325"/>
                  <a:pt x="11242" y="11417"/>
                  <a:pt x="11333" y="11538"/>
                </a:cubicBezTo>
                <a:cubicBezTo>
                  <a:pt x="11425" y="11629"/>
                  <a:pt x="11425" y="11720"/>
                  <a:pt x="11455" y="11812"/>
                </a:cubicBezTo>
                <a:cubicBezTo>
                  <a:pt x="11516" y="11994"/>
                  <a:pt x="11576" y="12146"/>
                  <a:pt x="11637" y="12298"/>
                </a:cubicBezTo>
                <a:lnTo>
                  <a:pt x="12336" y="13938"/>
                </a:lnTo>
                <a:lnTo>
                  <a:pt x="12275" y="13878"/>
                </a:lnTo>
                <a:lnTo>
                  <a:pt x="12002" y="13331"/>
                </a:lnTo>
                <a:cubicBezTo>
                  <a:pt x="11850" y="12996"/>
                  <a:pt x="11668" y="12662"/>
                  <a:pt x="11516" y="12328"/>
                </a:cubicBezTo>
                <a:cubicBezTo>
                  <a:pt x="11485" y="12267"/>
                  <a:pt x="11455" y="12207"/>
                  <a:pt x="11394" y="12115"/>
                </a:cubicBezTo>
                <a:lnTo>
                  <a:pt x="11242" y="11781"/>
                </a:lnTo>
                <a:cubicBezTo>
                  <a:pt x="11212" y="11660"/>
                  <a:pt x="11151" y="11568"/>
                  <a:pt x="11121" y="11447"/>
                </a:cubicBezTo>
                <a:cubicBezTo>
                  <a:pt x="11060" y="11356"/>
                  <a:pt x="11030" y="11234"/>
                  <a:pt x="10999" y="11143"/>
                </a:cubicBezTo>
                <a:close/>
                <a:moveTo>
                  <a:pt x="15162" y="13483"/>
                </a:moveTo>
                <a:cubicBezTo>
                  <a:pt x="15162" y="13574"/>
                  <a:pt x="15131" y="13726"/>
                  <a:pt x="15131" y="13847"/>
                </a:cubicBezTo>
                <a:lnTo>
                  <a:pt x="15101" y="13847"/>
                </a:lnTo>
                <a:cubicBezTo>
                  <a:pt x="15101" y="13878"/>
                  <a:pt x="15070" y="13908"/>
                  <a:pt x="15070" y="13969"/>
                </a:cubicBezTo>
                <a:cubicBezTo>
                  <a:pt x="15070" y="13817"/>
                  <a:pt x="15070" y="13665"/>
                  <a:pt x="15070" y="13543"/>
                </a:cubicBezTo>
                <a:lnTo>
                  <a:pt x="15131" y="13543"/>
                </a:lnTo>
                <a:cubicBezTo>
                  <a:pt x="15131" y="13513"/>
                  <a:pt x="15162" y="13513"/>
                  <a:pt x="15162" y="13483"/>
                </a:cubicBezTo>
                <a:close/>
                <a:moveTo>
                  <a:pt x="10513" y="11660"/>
                </a:moveTo>
                <a:cubicBezTo>
                  <a:pt x="10543" y="11690"/>
                  <a:pt x="10574" y="11720"/>
                  <a:pt x="10574" y="11720"/>
                </a:cubicBezTo>
                <a:cubicBezTo>
                  <a:pt x="10635" y="11812"/>
                  <a:pt x="10665" y="11903"/>
                  <a:pt x="10726" y="11994"/>
                </a:cubicBezTo>
                <a:lnTo>
                  <a:pt x="10878" y="12328"/>
                </a:lnTo>
                <a:cubicBezTo>
                  <a:pt x="10878" y="12389"/>
                  <a:pt x="10908" y="12450"/>
                  <a:pt x="10938" y="12510"/>
                </a:cubicBezTo>
                <a:cubicBezTo>
                  <a:pt x="11090" y="12845"/>
                  <a:pt x="11212" y="13179"/>
                  <a:pt x="11333" y="13543"/>
                </a:cubicBezTo>
                <a:cubicBezTo>
                  <a:pt x="11364" y="13635"/>
                  <a:pt x="11425" y="13756"/>
                  <a:pt x="11455" y="13847"/>
                </a:cubicBezTo>
                <a:cubicBezTo>
                  <a:pt x="11485" y="13969"/>
                  <a:pt x="11485" y="13999"/>
                  <a:pt x="11516" y="14060"/>
                </a:cubicBezTo>
                <a:cubicBezTo>
                  <a:pt x="11485" y="14029"/>
                  <a:pt x="11425" y="13999"/>
                  <a:pt x="11394" y="13999"/>
                </a:cubicBezTo>
                <a:cubicBezTo>
                  <a:pt x="11333" y="13969"/>
                  <a:pt x="11273" y="13969"/>
                  <a:pt x="11242" y="13938"/>
                </a:cubicBezTo>
                <a:lnTo>
                  <a:pt x="11242" y="13908"/>
                </a:lnTo>
                <a:cubicBezTo>
                  <a:pt x="11242" y="13878"/>
                  <a:pt x="11212" y="13847"/>
                  <a:pt x="11212" y="13786"/>
                </a:cubicBezTo>
                <a:cubicBezTo>
                  <a:pt x="11181" y="13756"/>
                  <a:pt x="11181" y="13726"/>
                  <a:pt x="11181" y="13665"/>
                </a:cubicBezTo>
                <a:lnTo>
                  <a:pt x="11090" y="13391"/>
                </a:lnTo>
                <a:lnTo>
                  <a:pt x="10938" y="12905"/>
                </a:lnTo>
                <a:cubicBezTo>
                  <a:pt x="10908" y="12753"/>
                  <a:pt x="10847" y="12571"/>
                  <a:pt x="10786" y="12389"/>
                </a:cubicBezTo>
                <a:cubicBezTo>
                  <a:pt x="10726" y="12207"/>
                  <a:pt x="10665" y="12024"/>
                  <a:pt x="10604" y="11842"/>
                </a:cubicBezTo>
                <a:cubicBezTo>
                  <a:pt x="10574" y="11781"/>
                  <a:pt x="10543" y="11720"/>
                  <a:pt x="10513" y="11660"/>
                </a:cubicBezTo>
                <a:close/>
                <a:moveTo>
                  <a:pt x="8538" y="13148"/>
                </a:moveTo>
                <a:cubicBezTo>
                  <a:pt x="8569" y="13270"/>
                  <a:pt x="8629" y="13391"/>
                  <a:pt x="8660" y="13483"/>
                </a:cubicBezTo>
                <a:cubicBezTo>
                  <a:pt x="8690" y="13543"/>
                  <a:pt x="8720" y="13604"/>
                  <a:pt x="8751" y="13665"/>
                </a:cubicBezTo>
                <a:cubicBezTo>
                  <a:pt x="8812" y="13786"/>
                  <a:pt x="8842" y="13878"/>
                  <a:pt x="8903" y="13999"/>
                </a:cubicBezTo>
                <a:cubicBezTo>
                  <a:pt x="8933" y="14029"/>
                  <a:pt x="8933" y="14060"/>
                  <a:pt x="8933" y="14060"/>
                </a:cubicBezTo>
                <a:lnTo>
                  <a:pt x="8812" y="14060"/>
                </a:lnTo>
                <a:cubicBezTo>
                  <a:pt x="8781" y="14060"/>
                  <a:pt x="8751" y="14090"/>
                  <a:pt x="8751" y="14090"/>
                </a:cubicBezTo>
                <a:lnTo>
                  <a:pt x="8508" y="13665"/>
                </a:lnTo>
                <a:cubicBezTo>
                  <a:pt x="8447" y="13513"/>
                  <a:pt x="8356" y="13361"/>
                  <a:pt x="8295" y="13209"/>
                </a:cubicBezTo>
                <a:lnTo>
                  <a:pt x="8477" y="13209"/>
                </a:lnTo>
                <a:cubicBezTo>
                  <a:pt x="8477" y="13209"/>
                  <a:pt x="8508" y="13179"/>
                  <a:pt x="8538" y="13148"/>
                </a:cubicBezTo>
                <a:close/>
                <a:moveTo>
                  <a:pt x="8082" y="13756"/>
                </a:moveTo>
                <a:cubicBezTo>
                  <a:pt x="8113" y="13786"/>
                  <a:pt x="8143" y="13847"/>
                  <a:pt x="8143" y="13878"/>
                </a:cubicBezTo>
                <a:lnTo>
                  <a:pt x="8204" y="13999"/>
                </a:lnTo>
                <a:cubicBezTo>
                  <a:pt x="8143" y="14029"/>
                  <a:pt x="8052" y="14060"/>
                  <a:pt x="7991" y="14121"/>
                </a:cubicBezTo>
                <a:lnTo>
                  <a:pt x="7991" y="14090"/>
                </a:lnTo>
                <a:lnTo>
                  <a:pt x="7870" y="13908"/>
                </a:lnTo>
                <a:lnTo>
                  <a:pt x="7991" y="13908"/>
                </a:lnTo>
                <a:lnTo>
                  <a:pt x="8022" y="13878"/>
                </a:lnTo>
                <a:cubicBezTo>
                  <a:pt x="8022" y="13847"/>
                  <a:pt x="8052" y="13847"/>
                  <a:pt x="8082" y="13786"/>
                </a:cubicBezTo>
                <a:cubicBezTo>
                  <a:pt x="8082" y="13786"/>
                  <a:pt x="8082" y="13756"/>
                  <a:pt x="8082" y="13756"/>
                </a:cubicBezTo>
                <a:close/>
                <a:moveTo>
                  <a:pt x="7323" y="13513"/>
                </a:moveTo>
                <a:lnTo>
                  <a:pt x="7444" y="13786"/>
                </a:lnTo>
                <a:cubicBezTo>
                  <a:pt x="7536" y="13938"/>
                  <a:pt x="7596" y="14090"/>
                  <a:pt x="7687" y="14242"/>
                </a:cubicBezTo>
                <a:cubicBezTo>
                  <a:pt x="7687" y="14273"/>
                  <a:pt x="7748" y="14333"/>
                  <a:pt x="7748" y="14364"/>
                </a:cubicBezTo>
                <a:lnTo>
                  <a:pt x="7718" y="14364"/>
                </a:lnTo>
                <a:cubicBezTo>
                  <a:pt x="7657" y="14333"/>
                  <a:pt x="7566" y="14303"/>
                  <a:pt x="7505" y="14242"/>
                </a:cubicBezTo>
                <a:cubicBezTo>
                  <a:pt x="7475" y="14242"/>
                  <a:pt x="7444" y="14242"/>
                  <a:pt x="7414" y="14212"/>
                </a:cubicBezTo>
                <a:cubicBezTo>
                  <a:pt x="7444" y="14181"/>
                  <a:pt x="7444" y="14151"/>
                  <a:pt x="7444" y="14121"/>
                </a:cubicBezTo>
                <a:cubicBezTo>
                  <a:pt x="7414" y="13999"/>
                  <a:pt x="7384" y="13908"/>
                  <a:pt x="7353" y="13817"/>
                </a:cubicBezTo>
                <a:cubicBezTo>
                  <a:pt x="7353" y="13786"/>
                  <a:pt x="7353" y="13786"/>
                  <a:pt x="7353" y="13756"/>
                </a:cubicBezTo>
                <a:lnTo>
                  <a:pt x="7353" y="13695"/>
                </a:lnTo>
                <a:lnTo>
                  <a:pt x="7353" y="13635"/>
                </a:lnTo>
                <a:lnTo>
                  <a:pt x="7323" y="13513"/>
                </a:lnTo>
                <a:close/>
                <a:moveTo>
                  <a:pt x="14463" y="13088"/>
                </a:moveTo>
                <a:lnTo>
                  <a:pt x="14524" y="13148"/>
                </a:lnTo>
                <a:cubicBezTo>
                  <a:pt x="14554" y="13209"/>
                  <a:pt x="14615" y="13240"/>
                  <a:pt x="14645" y="13270"/>
                </a:cubicBezTo>
                <a:cubicBezTo>
                  <a:pt x="14675" y="13361"/>
                  <a:pt x="14706" y="13422"/>
                  <a:pt x="14736" y="13513"/>
                </a:cubicBezTo>
                <a:lnTo>
                  <a:pt x="14706" y="13513"/>
                </a:lnTo>
                <a:cubicBezTo>
                  <a:pt x="14736" y="13604"/>
                  <a:pt x="14736" y="13695"/>
                  <a:pt x="14767" y="13786"/>
                </a:cubicBezTo>
                <a:cubicBezTo>
                  <a:pt x="14736" y="13938"/>
                  <a:pt x="14736" y="14090"/>
                  <a:pt x="14675" y="14212"/>
                </a:cubicBezTo>
                <a:cubicBezTo>
                  <a:pt x="14675" y="14273"/>
                  <a:pt x="14645" y="14333"/>
                  <a:pt x="14645" y="14394"/>
                </a:cubicBezTo>
                <a:lnTo>
                  <a:pt x="14524" y="14333"/>
                </a:lnTo>
                <a:cubicBezTo>
                  <a:pt x="14463" y="14242"/>
                  <a:pt x="14402" y="14181"/>
                  <a:pt x="14341" y="14090"/>
                </a:cubicBezTo>
                <a:cubicBezTo>
                  <a:pt x="14281" y="13969"/>
                  <a:pt x="14220" y="13817"/>
                  <a:pt x="14189" y="13695"/>
                </a:cubicBezTo>
                <a:cubicBezTo>
                  <a:pt x="14159" y="13635"/>
                  <a:pt x="14159" y="13574"/>
                  <a:pt x="14189" y="13513"/>
                </a:cubicBezTo>
                <a:cubicBezTo>
                  <a:pt x="14189" y="13483"/>
                  <a:pt x="14189" y="13483"/>
                  <a:pt x="14189" y="13452"/>
                </a:cubicBezTo>
                <a:cubicBezTo>
                  <a:pt x="14220" y="13543"/>
                  <a:pt x="14281" y="13635"/>
                  <a:pt x="14341" y="13756"/>
                </a:cubicBezTo>
                <a:cubicBezTo>
                  <a:pt x="14341" y="13786"/>
                  <a:pt x="14372" y="13786"/>
                  <a:pt x="14372" y="13817"/>
                </a:cubicBezTo>
                <a:cubicBezTo>
                  <a:pt x="14402" y="13847"/>
                  <a:pt x="14463" y="13878"/>
                  <a:pt x="14493" y="13878"/>
                </a:cubicBezTo>
                <a:lnTo>
                  <a:pt x="14584" y="13878"/>
                </a:lnTo>
                <a:cubicBezTo>
                  <a:pt x="14584" y="13878"/>
                  <a:pt x="14615" y="13847"/>
                  <a:pt x="14645" y="13817"/>
                </a:cubicBezTo>
                <a:cubicBezTo>
                  <a:pt x="14675" y="13786"/>
                  <a:pt x="14675" y="13726"/>
                  <a:pt x="14645" y="13665"/>
                </a:cubicBezTo>
                <a:cubicBezTo>
                  <a:pt x="14584" y="13483"/>
                  <a:pt x="14493" y="13300"/>
                  <a:pt x="14402" y="13088"/>
                </a:cubicBezTo>
                <a:close/>
                <a:moveTo>
                  <a:pt x="9746" y="13092"/>
                </a:moveTo>
                <a:lnTo>
                  <a:pt x="10027" y="13513"/>
                </a:lnTo>
                <a:cubicBezTo>
                  <a:pt x="10118" y="13635"/>
                  <a:pt x="10209" y="13756"/>
                  <a:pt x="10270" y="13878"/>
                </a:cubicBezTo>
                <a:lnTo>
                  <a:pt x="10361" y="13938"/>
                </a:lnTo>
                <a:cubicBezTo>
                  <a:pt x="10361" y="13999"/>
                  <a:pt x="10392" y="14060"/>
                  <a:pt x="10422" y="14121"/>
                </a:cubicBezTo>
                <a:cubicBezTo>
                  <a:pt x="10452" y="14181"/>
                  <a:pt x="10483" y="14273"/>
                  <a:pt x="10513" y="14364"/>
                </a:cubicBezTo>
                <a:cubicBezTo>
                  <a:pt x="10483" y="14394"/>
                  <a:pt x="10483" y="14424"/>
                  <a:pt x="10483" y="14485"/>
                </a:cubicBezTo>
                <a:lnTo>
                  <a:pt x="10483" y="14576"/>
                </a:lnTo>
                <a:lnTo>
                  <a:pt x="10270" y="14151"/>
                </a:lnTo>
                <a:cubicBezTo>
                  <a:pt x="10240" y="14090"/>
                  <a:pt x="10209" y="14029"/>
                  <a:pt x="10179" y="13969"/>
                </a:cubicBezTo>
                <a:lnTo>
                  <a:pt x="10027" y="13635"/>
                </a:lnTo>
                <a:cubicBezTo>
                  <a:pt x="9997" y="13574"/>
                  <a:pt x="9966" y="13513"/>
                  <a:pt x="9936" y="13452"/>
                </a:cubicBezTo>
                <a:lnTo>
                  <a:pt x="9845" y="13300"/>
                </a:lnTo>
                <a:lnTo>
                  <a:pt x="9784" y="13179"/>
                </a:lnTo>
                <a:lnTo>
                  <a:pt x="9753" y="13148"/>
                </a:lnTo>
                <a:cubicBezTo>
                  <a:pt x="9753" y="13130"/>
                  <a:pt x="9753" y="13111"/>
                  <a:pt x="9746" y="13092"/>
                </a:cubicBezTo>
                <a:close/>
                <a:moveTo>
                  <a:pt x="4436" y="14090"/>
                </a:moveTo>
                <a:lnTo>
                  <a:pt x="4467" y="14151"/>
                </a:lnTo>
                <a:lnTo>
                  <a:pt x="4619" y="14273"/>
                </a:lnTo>
                <a:cubicBezTo>
                  <a:pt x="4649" y="14303"/>
                  <a:pt x="4680" y="14333"/>
                  <a:pt x="4710" y="14364"/>
                </a:cubicBezTo>
                <a:lnTo>
                  <a:pt x="4771" y="14364"/>
                </a:lnTo>
                <a:cubicBezTo>
                  <a:pt x="4740" y="14394"/>
                  <a:pt x="4740" y="14455"/>
                  <a:pt x="4771" y="14516"/>
                </a:cubicBezTo>
                <a:cubicBezTo>
                  <a:pt x="4787" y="14532"/>
                  <a:pt x="4804" y="14558"/>
                  <a:pt x="4820" y="14583"/>
                </a:cubicBezTo>
                <a:lnTo>
                  <a:pt x="4820" y="14583"/>
                </a:lnTo>
                <a:cubicBezTo>
                  <a:pt x="4736" y="14472"/>
                  <a:pt x="4632" y="14346"/>
                  <a:pt x="4528" y="14242"/>
                </a:cubicBezTo>
                <a:lnTo>
                  <a:pt x="4436" y="14151"/>
                </a:lnTo>
                <a:cubicBezTo>
                  <a:pt x="4436" y="14121"/>
                  <a:pt x="4436" y="14121"/>
                  <a:pt x="4436" y="14090"/>
                </a:cubicBezTo>
                <a:close/>
                <a:moveTo>
                  <a:pt x="8356" y="14333"/>
                </a:moveTo>
                <a:lnTo>
                  <a:pt x="8417" y="14424"/>
                </a:lnTo>
                <a:cubicBezTo>
                  <a:pt x="8447" y="14516"/>
                  <a:pt x="8477" y="14576"/>
                  <a:pt x="8508" y="14607"/>
                </a:cubicBezTo>
                <a:lnTo>
                  <a:pt x="8386" y="14516"/>
                </a:lnTo>
                <a:cubicBezTo>
                  <a:pt x="8325" y="14485"/>
                  <a:pt x="8265" y="14424"/>
                  <a:pt x="8174" y="14424"/>
                </a:cubicBezTo>
                <a:lnTo>
                  <a:pt x="8174" y="14394"/>
                </a:lnTo>
                <a:cubicBezTo>
                  <a:pt x="8174" y="14394"/>
                  <a:pt x="8174" y="14394"/>
                  <a:pt x="8174" y="14364"/>
                </a:cubicBezTo>
                <a:lnTo>
                  <a:pt x="8204" y="14333"/>
                </a:lnTo>
                <a:close/>
                <a:moveTo>
                  <a:pt x="7566" y="14728"/>
                </a:moveTo>
                <a:cubicBezTo>
                  <a:pt x="7566" y="14759"/>
                  <a:pt x="7566" y="14759"/>
                  <a:pt x="7596" y="14789"/>
                </a:cubicBezTo>
                <a:lnTo>
                  <a:pt x="7536" y="14728"/>
                </a:lnTo>
                <a:close/>
                <a:moveTo>
                  <a:pt x="9115" y="14546"/>
                </a:moveTo>
                <a:lnTo>
                  <a:pt x="9207" y="14637"/>
                </a:lnTo>
                <a:lnTo>
                  <a:pt x="9267" y="14668"/>
                </a:lnTo>
                <a:lnTo>
                  <a:pt x="9328" y="14819"/>
                </a:lnTo>
                <a:lnTo>
                  <a:pt x="9298" y="14759"/>
                </a:lnTo>
                <a:lnTo>
                  <a:pt x="9115" y="14546"/>
                </a:lnTo>
                <a:close/>
                <a:moveTo>
                  <a:pt x="11546" y="14455"/>
                </a:moveTo>
                <a:lnTo>
                  <a:pt x="11546" y="14455"/>
                </a:lnTo>
                <a:cubicBezTo>
                  <a:pt x="11576" y="14485"/>
                  <a:pt x="11607" y="14516"/>
                  <a:pt x="11637" y="14546"/>
                </a:cubicBezTo>
                <a:lnTo>
                  <a:pt x="11698" y="14607"/>
                </a:lnTo>
                <a:cubicBezTo>
                  <a:pt x="11728" y="14698"/>
                  <a:pt x="11728" y="14759"/>
                  <a:pt x="11759" y="14850"/>
                </a:cubicBezTo>
                <a:cubicBezTo>
                  <a:pt x="11668" y="14728"/>
                  <a:pt x="11607" y="14607"/>
                  <a:pt x="11546" y="14455"/>
                </a:cubicBezTo>
                <a:close/>
                <a:moveTo>
                  <a:pt x="9768" y="14608"/>
                </a:moveTo>
                <a:lnTo>
                  <a:pt x="9905" y="14911"/>
                </a:lnTo>
                <a:lnTo>
                  <a:pt x="9845" y="14911"/>
                </a:lnTo>
                <a:lnTo>
                  <a:pt x="9784" y="14789"/>
                </a:lnTo>
                <a:cubicBezTo>
                  <a:pt x="9784" y="14759"/>
                  <a:pt x="9784" y="14728"/>
                  <a:pt x="9784" y="14698"/>
                </a:cubicBezTo>
                <a:cubicBezTo>
                  <a:pt x="9784" y="14667"/>
                  <a:pt x="9776" y="14636"/>
                  <a:pt x="9768" y="14608"/>
                </a:cubicBezTo>
                <a:close/>
                <a:moveTo>
                  <a:pt x="14007" y="14668"/>
                </a:moveTo>
                <a:lnTo>
                  <a:pt x="14068" y="14728"/>
                </a:lnTo>
                <a:lnTo>
                  <a:pt x="14037" y="14759"/>
                </a:lnTo>
                <a:lnTo>
                  <a:pt x="14037" y="14911"/>
                </a:lnTo>
                <a:cubicBezTo>
                  <a:pt x="14037" y="14819"/>
                  <a:pt x="14007" y="14759"/>
                  <a:pt x="14007" y="14668"/>
                </a:cubicBezTo>
                <a:close/>
                <a:moveTo>
                  <a:pt x="13096" y="14394"/>
                </a:moveTo>
                <a:lnTo>
                  <a:pt x="13217" y="14576"/>
                </a:lnTo>
                <a:lnTo>
                  <a:pt x="13217" y="14728"/>
                </a:lnTo>
                <a:lnTo>
                  <a:pt x="13217" y="14941"/>
                </a:lnTo>
                <a:lnTo>
                  <a:pt x="13187" y="14850"/>
                </a:lnTo>
                <a:lnTo>
                  <a:pt x="13187" y="14789"/>
                </a:lnTo>
                <a:lnTo>
                  <a:pt x="13187" y="14759"/>
                </a:lnTo>
                <a:cubicBezTo>
                  <a:pt x="13187" y="14698"/>
                  <a:pt x="13156" y="14637"/>
                  <a:pt x="13126" y="14546"/>
                </a:cubicBezTo>
                <a:lnTo>
                  <a:pt x="13096" y="14394"/>
                </a:lnTo>
                <a:close/>
                <a:moveTo>
                  <a:pt x="14402" y="14637"/>
                </a:moveTo>
                <a:lnTo>
                  <a:pt x="14493" y="14728"/>
                </a:lnTo>
                <a:cubicBezTo>
                  <a:pt x="14493" y="14728"/>
                  <a:pt x="14493" y="14759"/>
                  <a:pt x="14493" y="14789"/>
                </a:cubicBezTo>
                <a:cubicBezTo>
                  <a:pt x="14463" y="14850"/>
                  <a:pt x="14402" y="14911"/>
                  <a:pt x="14372" y="14971"/>
                </a:cubicBezTo>
                <a:cubicBezTo>
                  <a:pt x="14372" y="14911"/>
                  <a:pt x="14372" y="14850"/>
                  <a:pt x="14372" y="14789"/>
                </a:cubicBezTo>
                <a:lnTo>
                  <a:pt x="14402" y="14728"/>
                </a:lnTo>
                <a:cubicBezTo>
                  <a:pt x="14402" y="14698"/>
                  <a:pt x="14402" y="14668"/>
                  <a:pt x="14402" y="14637"/>
                </a:cubicBezTo>
                <a:close/>
                <a:moveTo>
                  <a:pt x="4997" y="14802"/>
                </a:moveTo>
                <a:lnTo>
                  <a:pt x="5135" y="14941"/>
                </a:lnTo>
                <a:cubicBezTo>
                  <a:pt x="5135" y="15003"/>
                  <a:pt x="5151" y="15057"/>
                  <a:pt x="5174" y="15111"/>
                </a:cubicBezTo>
                <a:lnTo>
                  <a:pt x="5174" y="15111"/>
                </a:lnTo>
                <a:cubicBezTo>
                  <a:pt x="5114" y="15006"/>
                  <a:pt x="5058" y="14898"/>
                  <a:pt x="4997" y="14802"/>
                </a:cubicBezTo>
                <a:close/>
                <a:moveTo>
                  <a:pt x="8751" y="15366"/>
                </a:moveTo>
                <a:cubicBezTo>
                  <a:pt x="8846" y="15461"/>
                  <a:pt x="8922" y="15556"/>
                  <a:pt x="8994" y="15651"/>
                </a:cubicBezTo>
                <a:lnTo>
                  <a:pt x="8994" y="15651"/>
                </a:lnTo>
                <a:cubicBezTo>
                  <a:pt x="8902" y="15567"/>
                  <a:pt x="8826" y="15467"/>
                  <a:pt x="8751" y="15366"/>
                </a:cubicBezTo>
                <a:close/>
                <a:moveTo>
                  <a:pt x="13703" y="15214"/>
                </a:moveTo>
                <a:cubicBezTo>
                  <a:pt x="13734" y="15306"/>
                  <a:pt x="13734" y="15366"/>
                  <a:pt x="13703" y="15427"/>
                </a:cubicBezTo>
                <a:cubicBezTo>
                  <a:pt x="13703" y="15488"/>
                  <a:pt x="13673" y="15579"/>
                  <a:pt x="13642" y="15670"/>
                </a:cubicBezTo>
                <a:lnTo>
                  <a:pt x="13582" y="15822"/>
                </a:lnTo>
                <a:lnTo>
                  <a:pt x="13399" y="16004"/>
                </a:lnTo>
                <a:lnTo>
                  <a:pt x="13339" y="16004"/>
                </a:lnTo>
                <a:lnTo>
                  <a:pt x="13278" y="15974"/>
                </a:lnTo>
                <a:cubicBezTo>
                  <a:pt x="13308" y="15761"/>
                  <a:pt x="13308" y="15579"/>
                  <a:pt x="13308" y="15366"/>
                </a:cubicBezTo>
                <a:lnTo>
                  <a:pt x="13308" y="15397"/>
                </a:lnTo>
                <a:cubicBezTo>
                  <a:pt x="13339" y="15427"/>
                  <a:pt x="13339" y="15457"/>
                  <a:pt x="13369" y="15488"/>
                </a:cubicBezTo>
                <a:cubicBezTo>
                  <a:pt x="13399" y="15488"/>
                  <a:pt x="13460" y="15518"/>
                  <a:pt x="13491" y="15518"/>
                </a:cubicBezTo>
                <a:lnTo>
                  <a:pt x="13551" y="15488"/>
                </a:lnTo>
                <a:cubicBezTo>
                  <a:pt x="13582" y="15488"/>
                  <a:pt x="13612" y="15457"/>
                  <a:pt x="13642" y="15427"/>
                </a:cubicBezTo>
                <a:cubicBezTo>
                  <a:pt x="13673" y="15366"/>
                  <a:pt x="13673" y="15306"/>
                  <a:pt x="13673" y="15245"/>
                </a:cubicBezTo>
                <a:lnTo>
                  <a:pt x="13673" y="15214"/>
                </a:lnTo>
                <a:close/>
                <a:moveTo>
                  <a:pt x="10027" y="15974"/>
                </a:moveTo>
                <a:cubicBezTo>
                  <a:pt x="10027" y="16004"/>
                  <a:pt x="10057" y="16004"/>
                  <a:pt x="10057" y="16035"/>
                </a:cubicBezTo>
                <a:lnTo>
                  <a:pt x="10027" y="16004"/>
                </a:lnTo>
                <a:lnTo>
                  <a:pt x="10027" y="15974"/>
                </a:lnTo>
                <a:close/>
                <a:moveTo>
                  <a:pt x="11576" y="15579"/>
                </a:moveTo>
                <a:cubicBezTo>
                  <a:pt x="11607" y="15609"/>
                  <a:pt x="11668" y="15670"/>
                  <a:pt x="11698" y="15731"/>
                </a:cubicBezTo>
                <a:cubicBezTo>
                  <a:pt x="11728" y="15792"/>
                  <a:pt x="11759" y="15883"/>
                  <a:pt x="11819" y="15974"/>
                </a:cubicBezTo>
                <a:lnTo>
                  <a:pt x="11819" y="16035"/>
                </a:lnTo>
                <a:lnTo>
                  <a:pt x="11668" y="15913"/>
                </a:lnTo>
                <a:cubicBezTo>
                  <a:pt x="11668" y="15852"/>
                  <a:pt x="11637" y="15792"/>
                  <a:pt x="11637" y="15731"/>
                </a:cubicBezTo>
                <a:cubicBezTo>
                  <a:pt x="11607" y="15670"/>
                  <a:pt x="11607" y="15609"/>
                  <a:pt x="11576" y="15579"/>
                </a:cubicBezTo>
                <a:close/>
                <a:moveTo>
                  <a:pt x="4224" y="15336"/>
                </a:moveTo>
                <a:lnTo>
                  <a:pt x="4285" y="15397"/>
                </a:lnTo>
                <a:lnTo>
                  <a:pt x="4345" y="15457"/>
                </a:lnTo>
                <a:cubicBezTo>
                  <a:pt x="4376" y="15518"/>
                  <a:pt x="4406" y="15549"/>
                  <a:pt x="4436" y="15579"/>
                </a:cubicBezTo>
                <a:lnTo>
                  <a:pt x="4497" y="15609"/>
                </a:lnTo>
                <a:lnTo>
                  <a:pt x="4588" y="15701"/>
                </a:lnTo>
                <a:cubicBezTo>
                  <a:pt x="4649" y="15761"/>
                  <a:pt x="4710" y="15822"/>
                  <a:pt x="4740" y="15883"/>
                </a:cubicBezTo>
                <a:lnTo>
                  <a:pt x="4862" y="16004"/>
                </a:lnTo>
                <a:cubicBezTo>
                  <a:pt x="4862" y="16004"/>
                  <a:pt x="4831" y="16035"/>
                  <a:pt x="4831" y="16035"/>
                </a:cubicBezTo>
                <a:cubicBezTo>
                  <a:pt x="4831" y="16065"/>
                  <a:pt x="4801" y="16096"/>
                  <a:pt x="4801" y="16126"/>
                </a:cubicBezTo>
                <a:cubicBezTo>
                  <a:pt x="4680" y="15974"/>
                  <a:pt x="4558" y="15822"/>
                  <a:pt x="4467" y="15701"/>
                </a:cubicBezTo>
                <a:lnTo>
                  <a:pt x="4285" y="15427"/>
                </a:lnTo>
                <a:cubicBezTo>
                  <a:pt x="4254" y="15397"/>
                  <a:pt x="4224" y="15366"/>
                  <a:pt x="4193" y="15336"/>
                </a:cubicBezTo>
                <a:close/>
                <a:moveTo>
                  <a:pt x="10878" y="15518"/>
                </a:moveTo>
                <a:lnTo>
                  <a:pt x="10878" y="15518"/>
                </a:lnTo>
                <a:cubicBezTo>
                  <a:pt x="10908" y="15579"/>
                  <a:pt x="10969" y="15670"/>
                  <a:pt x="11030" y="15731"/>
                </a:cubicBezTo>
                <a:cubicBezTo>
                  <a:pt x="11090" y="15792"/>
                  <a:pt x="11060" y="15822"/>
                  <a:pt x="11060" y="15883"/>
                </a:cubicBezTo>
                <a:cubicBezTo>
                  <a:pt x="11090" y="15974"/>
                  <a:pt x="11121" y="16096"/>
                  <a:pt x="11121" y="16187"/>
                </a:cubicBezTo>
                <a:lnTo>
                  <a:pt x="11060" y="16035"/>
                </a:lnTo>
                <a:lnTo>
                  <a:pt x="11030" y="15974"/>
                </a:lnTo>
                <a:cubicBezTo>
                  <a:pt x="10969" y="15822"/>
                  <a:pt x="10908" y="15670"/>
                  <a:pt x="10878" y="15518"/>
                </a:cubicBezTo>
                <a:close/>
                <a:moveTo>
                  <a:pt x="6837" y="15093"/>
                </a:moveTo>
                <a:lnTo>
                  <a:pt x="6928" y="15245"/>
                </a:lnTo>
                <a:cubicBezTo>
                  <a:pt x="7019" y="15397"/>
                  <a:pt x="7080" y="15579"/>
                  <a:pt x="7141" y="15731"/>
                </a:cubicBezTo>
                <a:lnTo>
                  <a:pt x="7262" y="15974"/>
                </a:lnTo>
                <a:cubicBezTo>
                  <a:pt x="7292" y="16065"/>
                  <a:pt x="7323" y="16126"/>
                  <a:pt x="7323" y="16217"/>
                </a:cubicBezTo>
                <a:cubicBezTo>
                  <a:pt x="7292" y="16187"/>
                  <a:pt x="7262" y="16156"/>
                  <a:pt x="7232" y="16126"/>
                </a:cubicBezTo>
                <a:lnTo>
                  <a:pt x="7171" y="16035"/>
                </a:lnTo>
                <a:cubicBezTo>
                  <a:pt x="7171" y="16004"/>
                  <a:pt x="7171" y="15974"/>
                  <a:pt x="7141" y="15974"/>
                </a:cubicBezTo>
                <a:lnTo>
                  <a:pt x="7049" y="15792"/>
                </a:lnTo>
                <a:cubicBezTo>
                  <a:pt x="7019" y="15731"/>
                  <a:pt x="6989" y="15670"/>
                  <a:pt x="6989" y="15579"/>
                </a:cubicBezTo>
                <a:lnTo>
                  <a:pt x="6867" y="15245"/>
                </a:lnTo>
                <a:cubicBezTo>
                  <a:pt x="6837" y="15214"/>
                  <a:pt x="6837" y="15184"/>
                  <a:pt x="6837" y="15184"/>
                </a:cubicBezTo>
                <a:lnTo>
                  <a:pt x="6837" y="15154"/>
                </a:lnTo>
                <a:cubicBezTo>
                  <a:pt x="6837" y="15123"/>
                  <a:pt x="6837" y="15093"/>
                  <a:pt x="6837" y="15093"/>
                </a:cubicBezTo>
                <a:close/>
                <a:moveTo>
                  <a:pt x="12853" y="16065"/>
                </a:moveTo>
                <a:lnTo>
                  <a:pt x="12913" y="16126"/>
                </a:lnTo>
                <a:cubicBezTo>
                  <a:pt x="12913" y="16187"/>
                  <a:pt x="12883" y="16217"/>
                  <a:pt x="12853" y="16278"/>
                </a:cubicBezTo>
                <a:lnTo>
                  <a:pt x="12792" y="16217"/>
                </a:lnTo>
                <a:lnTo>
                  <a:pt x="12792" y="16126"/>
                </a:lnTo>
                <a:cubicBezTo>
                  <a:pt x="12822" y="16096"/>
                  <a:pt x="12822" y="16096"/>
                  <a:pt x="12853" y="16065"/>
                </a:cubicBezTo>
                <a:close/>
                <a:moveTo>
                  <a:pt x="7687" y="15640"/>
                </a:moveTo>
                <a:lnTo>
                  <a:pt x="7748" y="15731"/>
                </a:lnTo>
                <a:lnTo>
                  <a:pt x="7779" y="15792"/>
                </a:lnTo>
                <a:cubicBezTo>
                  <a:pt x="7870" y="15944"/>
                  <a:pt x="7931" y="16126"/>
                  <a:pt x="8022" y="16278"/>
                </a:cubicBezTo>
                <a:lnTo>
                  <a:pt x="8143" y="16551"/>
                </a:lnTo>
                <a:lnTo>
                  <a:pt x="8052" y="16430"/>
                </a:lnTo>
                <a:lnTo>
                  <a:pt x="7961" y="16187"/>
                </a:lnTo>
                <a:cubicBezTo>
                  <a:pt x="7870" y="16035"/>
                  <a:pt x="7779" y="15852"/>
                  <a:pt x="7687" y="15670"/>
                </a:cubicBezTo>
                <a:cubicBezTo>
                  <a:pt x="7687" y="15670"/>
                  <a:pt x="7687" y="15640"/>
                  <a:pt x="7687" y="15640"/>
                </a:cubicBezTo>
                <a:close/>
                <a:moveTo>
                  <a:pt x="10452" y="15944"/>
                </a:moveTo>
                <a:lnTo>
                  <a:pt x="10513" y="16035"/>
                </a:lnTo>
                <a:cubicBezTo>
                  <a:pt x="10604" y="16187"/>
                  <a:pt x="10695" y="16339"/>
                  <a:pt x="10817" y="16490"/>
                </a:cubicBezTo>
                <a:lnTo>
                  <a:pt x="10847" y="16612"/>
                </a:lnTo>
                <a:cubicBezTo>
                  <a:pt x="10786" y="16551"/>
                  <a:pt x="10756" y="16460"/>
                  <a:pt x="10695" y="16399"/>
                </a:cubicBezTo>
                <a:lnTo>
                  <a:pt x="10604" y="16278"/>
                </a:lnTo>
                <a:lnTo>
                  <a:pt x="10513" y="16187"/>
                </a:lnTo>
                <a:cubicBezTo>
                  <a:pt x="10513" y="16126"/>
                  <a:pt x="10483" y="16096"/>
                  <a:pt x="10452" y="16035"/>
                </a:cubicBezTo>
                <a:lnTo>
                  <a:pt x="10452" y="15944"/>
                </a:lnTo>
                <a:close/>
                <a:moveTo>
                  <a:pt x="7779" y="16521"/>
                </a:moveTo>
                <a:lnTo>
                  <a:pt x="7779" y="16521"/>
                </a:lnTo>
                <a:cubicBezTo>
                  <a:pt x="7779" y="16551"/>
                  <a:pt x="7809" y="16612"/>
                  <a:pt x="7839" y="16673"/>
                </a:cubicBezTo>
                <a:lnTo>
                  <a:pt x="7809" y="16612"/>
                </a:lnTo>
                <a:cubicBezTo>
                  <a:pt x="7779" y="16582"/>
                  <a:pt x="7779" y="16551"/>
                  <a:pt x="7779" y="16521"/>
                </a:cubicBezTo>
                <a:close/>
                <a:moveTo>
                  <a:pt x="11819" y="16369"/>
                </a:moveTo>
                <a:lnTo>
                  <a:pt x="12002" y="16460"/>
                </a:lnTo>
                <a:cubicBezTo>
                  <a:pt x="11941" y="16490"/>
                  <a:pt x="11941" y="16521"/>
                  <a:pt x="11941" y="16521"/>
                </a:cubicBezTo>
                <a:lnTo>
                  <a:pt x="11941" y="16551"/>
                </a:lnTo>
                <a:cubicBezTo>
                  <a:pt x="11941" y="16551"/>
                  <a:pt x="11941" y="16582"/>
                  <a:pt x="11941" y="16582"/>
                </a:cubicBezTo>
                <a:lnTo>
                  <a:pt x="11941" y="16612"/>
                </a:lnTo>
                <a:cubicBezTo>
                  <a:pt x="11911" y="16642"/>
                  <a:pt x="11880" y="16703"/>
                  <a:pt x="11850" y="16734"/>
                </a:cubicBezTo>
                <a:lnTo>
                  <a:pt x="11819" y="16734"/>
                </a:lnTo>
                <a:cubicBezTo>
                  <a:pt x="11850" y="16642"/>
                  <a:pt x="11850" y="16582"/>
                  <a:pt x="11819" y="16490"/>
                </a:cubicBezTo>
                <a:lnTo>
                  <a:pt x="11819" y="16369"/>
                </a:lnTo>
                <a:close/>
                <a:moveTo>
                  <a:pt x="9176" y="16187"/>
                </a:moveTo>
                <a:lnTo>
                  <a:pt x="9298" y="16217"/>
                </a:lnTo>
                <a:lnTo>
                  <a:pt x="9419" y="16217"/>
                </a:lnTo>
                <a:lnTo>
                  <a:pt x="9510" y="16399"/>
                </a:lnTo>
                <a:cubicBezTo>
                  <a:pt x="9571" y="16460"/>
                  <a:pt x="9602" y="16551"/>
                  <a:pt x="9662" y="16642"/>
                </a:cubicBezTo>
                <a:lnTo>
                  <a:pt x="9693" y="16703"/>
                </a:lnTo>
                <a:cubicBezTo>
                  <a:pt x="9693" y="16734"/>
                  <a:pt x="9693" y="16734"/>
                  <a:pt x="9723" y="16764"/>
                </a:cubicBezTo>
                <a:cubicBezTo>
                  <a:pt x="9541" y="16642"/>
                  <a:pt x="9389" y="16551"/>
                  <a:pt x="9267" y="16399"/>
                </a:cubicBezTo>
                <a:lnTo>
                  <a:pt x="9207" y="16278"/>
                </a:lnTo>
                <a:lnTo>
                  <a:pt x="9146" y="16187"/>
                </a:lnTo>
                <a:close/>
                <a:moveTo>
                  <a:pt x="11789" y="17129"/>
                </a:moveTo>
                <a:lnTo>
                  <a:pt x="11911" y="17159"/>
                </a:lnTo>
                <a:lnTo>
                  <a:pt x="11850" y="17189"/>
                </a:lnTo>
                <a:lnTo>
                  <a:pt x="11789" y="17129"/>
                </a:lnTo>
                <a:close/>
                <a:moveTo>
                  <a:pt x="10270" y="16916"/>
                </a:moveTo>
                <a:cubicBezTo>
                  <a:pt x="10331" y="16977"/>
                  <a:pt x="10392" y="17037"/>
                  <a:pt x="10452" y="17098"/>
                </a:cubicBezTo>
                <a:lnTo>
                  <a:pt x="10574" y="17220"/>
                </a:lnTo>
                <a:lnTo>
                  <a:pt x="10574" y="17220"/>
                </a:lnTo>
                <a:lnTo>
                  <a:pt x="10513" y="17189"/>
                </a:lnTo>
                <a:cubicBezTo>
                  <a:pt x="10392" y="17129"/>
                  <a:pt x="10300" y="17098"/>
                  <a:pt x="10179" y="17037"/>
                </a:cubicBezTo>
                <a:cubicBezTo>
                  <a:pt x="10179" y="17007"/>
                  <a:pt x="10148" y="16977"/>
                  <a:pt x="10148" y="16946"/>
                </a:cubicBezTo>
                <a:lnTo>
                  <a:pt x="10209" y="16946"/>
                </a:lnTo>
                <a:lnTo>
                  <a:pt x="10270" y="16916"/>
                </a:lnTo>
                <a:close/>
                <a:moveTo>
                  <a:pt x="8629" y="16794"/>
                </a:moveTo>
                <a:lnTo>
                  <a:pt x="8812" y="17007"/>
                </a:lnTo>
                <a:cubicBezTo>
                  <a:pt x="8903" y="17098"/>
                  <a:pt x="9024" y="17220"/>
                  <a:pt x="9146" y="17341"/>
                </a:cubicBezTo>
                <a:cubicBezTo>
                  <a:pt x="9085" y="17311"/>
                  <a:pt x="9024" y="17311"/>
                  <a:pt x="8964" y="17311"/>
                </a:cubicBezTo>
                <a:lnTo>
                  <a:pt x="8812" y="17250"/>
                </a:lnTo>
                <a:lnTo>
                  <a:pt x="8629" y="16794"/>
                </a:lnTo>
                <a:close/>
                <a:moveTo>
                  <a:pt x="9723" y="17341"/>
                </a:moveTo>
                <a:lnTo>
                  <a:pt x="9845" y="17432"/>
                </a:lnTo>
                <a:lnTo>
                  <a:pt x="9723" y="17372"/>
                </a:lnTo>
                <a:lnTo>
                  <a:pt x="9723" y="17341"/>
                </a:lnTo>
                <a:close/>
                <a:moveTo>
                  <a:pt x="11364" y="17189"/>
                </a:moveTo>
                <a:lnTo>
                  <a:pt x="11485" y="17341"/>
                </a:lnTo>
                <a:lnTo>
                  <a:pt x="11181" y="17432"/>
                </a:lnTo>
                <a:cubicBezTo>
                  <a:pt x="11242" y="17402"/>
                  <a:pt x="11273" y="17372"/>
                  <a:pt x="11303" y="17341"/>
                </a:cubicBezTo>
                <a:cubicBezTo>
                  <a:pt x="11303" y="17311"/>
                  <a:pt x="11333" y="17280"/>
                  <a:pt x="11333" y="17250"/>
                </a:cubicBezTo>
                <a:cubicBezTo>
                  <a:pt x="11364" y="17220"/>
                  <a:pt x="11364" y="17220"/>
                  <a:pt x="11364" y="17189"/>
                </a:cubicBezTo>
                <a:close/>
                <a:moveTo>
                  <a:pt x="8143" y="17402"/>
                </a:moveTo>
                <a:lnTo>
                  <a:pt x="8356" y="17493"/>
                </a:lnTo>
                <a:lnTo>
                  <a:pt x="8417" y="17554"/>
                </a:lnTo>
                <a:lnTo>
                  <a:pt x="8508" y="17675"/>
                </a:lnTo>
                <a:lnTo>
                  <a:pt x="8569" y="17767"/>
                </a:lnTo>
                <a:lnTo>
                  <a:pt x="8356" y="17736"/>
                </a:lnTo>
                <a:lnTo>
                  <a:pt x="8082" y="17675"/>
                </a:lnTo>
                <a:cubicBezTo>
                  <a:pt x="8082" y="17675"/>
                  <a:pt x="8113" y="17645"/>
                  <a:pt x="8113" y="17615"/>
                </a:cubicBezTo>
                <a:cubicBezTo>
                  <a:pt x="8143" y="17554"/>
                  <a:pt x="8143" y="17463"/>
                  <a:pt x="8082" y="17402"/>
                </a:cubicBezTo>
                <a:close/>
                <a:moveTo>
                  <a:pt x="9389" y="17615"/>
                </a:moveTo>
                <a:lnTo>
                  <a:pt x="9450" y="17675"/>
                </a:lnTo>
                <a:lnTo>
                  <a:pt x="9510" y="17736"/>
                </a:lnTo>
                <a:lnTo>
                  <a:pt x="9419" y="17767"/>
                </a:lnTo>
                <a:lnTo>
                  <a:pt x="9024" y="17767"/>
                </a:lnTo>
                <a:cubicBezTo>
                  <a:pt x="9024" y="17736"/>
                  <a:pt x="9024" y="17706"/>
                  <a:pt x="9024" y="17675"/>
                </a:cubicBezTo>
                <a:cubicBezTo>
                  <a:pt x="9024" y="17675"/>
                  <a:pt x="9024" y="17645"/>
                  <a:pt x="9024" y="17645"/>
                </a:cubicBezTo>
                <a:lnTo>
                  <a:pt x="9267" y="17645"/>
                </a:lnTo>
                <a:cubicBezTo>
                  <a:pt x="9298" y="17645"/>
                  <a:pt x="9328" y="17645"/>
                  <a:pt x="9358" y="17615"/>
                </a:cubicBezTo>
                <a:close/>
                <a:moveTo>
                  <a:pt x="9283" y="0"/>
                </a:moveTo>
                <a:cubicBezTo>
                  <a:pt x="9077" y="0"/>
                  <a:pt x="8872" y="8"/>
                  <a:pt x="8660" y="23"/>
                </a:cubicBezTo>
                <a:cubicBezTo>
                  <a:pt x="8477" y="23"/>
                  <a:pt x="8295" y="53"/>
                  <a:pt x="8113" y="84"/>
                </a:cubicBezTo>
                <a:cubicBezTo>
                  <a:pt x="7900" y="114"/>
                  <a:pt x="7657" y="175"/>
                  <a:pt x="7444" y="236"/>
                </a:cubicBezTo>
                <a:cubicBezTo>
                  <a:pt x="7080" y="327"/>
                  <a:pt x="6715" y="448"/>
                  <a:pt x="6381" y="570"/>
                </a:cubicBezTo>
                <a:cubicBezTo>
                  <a:pt x="6016" y="691"/>
                  <a:pt x="5682" y="843"/>
                  <a:pt x="5348" y="995"/>
                </a:cubicBezTo>
                <a:lnTo>
                  <a:pt x="5318" y="1026"/>
                </a:lnTo>
                <a:cubicBezTo>
                  <a:pt x="4953" y="1178"/>
                  <a:pt x="4588" y="1421"/>
                  <a:pt x="4254" y="1664"/>
                </a:cubicBezTo>
                <a:cubicBezTo>
                  <a:pt x="3950" y="1876"/>
                  <a:pt x="3677" y="2089"/>
                  <a:pt x="3373" y="2302"/>
                </a:cubicBezTo>
                <a:cubicBezTo>
                  <a:pt x="3252" y="2393"/>
                  <a:pt x="3100" y="2514"/>
                  <a:pt x="2978" y="2636"/>
                </a:cubicBezTo>
                <a:cubicBezTo>
                  <a:pt x="2826" y="2727"/>
                  <a:pt x="2614" y="2940"/>
                  <a:pt x="2462" y="3122"/>
                </a:cubicBezTo>
                <a:cubicBezTo>
                  <a:pt x="2188" y="3396"/>
                  <a:pt x="1945" y="3669"/>
                  <a:pt x="1702" y="3973"/>
                </a:cubicBezTo>
                <a:cubicBezTo>
                  <a:pt x="1459" y="4277"/>
                  <a:pt x="1246" y="4580"/>
                  <a:pt x="1064" y="4884"/>
                </a:cubicBezTo>
                <a:cubicBezTo>
                  <a:pt x="851" y="5249"/>
                  <a:pt x="669" y="5613"/>
                  <a:pt x="487" y="5978"/>
                </a:cubicBezTo>
                <a:cubicBezTo>
                  <a:pt x="335" y="6373"/>
                  <a:pt x="244" y="6768"/>
                  <a:pt x="183" y="7193"/>
                </a:cubicBezTo>
                <a:cubicBezTo>
                  <a:pt x="92" y="7558"/>
                  <a:pt x="61" y="7923"/>
                  <a:pt x="31" y="8287"/>
                </a:cubicBezTo>
                <a:cubicBezTo>
                  <a:pt x="31" y="8469"/>
                  <a:pt x="1" y="8652"/>
                  <a:pt x="1" y="8864"/>
                </a:cubicBezTo>
                <a:cubicBezTo>
                  <a:pt x="1" y="9047"/>
                  <a:pt x="1" y="9229"/>
                  <a:pt x="31" y="9411"/>
                </a:cubicBezTo>
                <a:cubicBezTo>
                  <a:pt x="31" y="9502"/>
                  <a:pt x="61" y="9624"/>
                  <a:pt x="92" y="9715"/>
                </a:cubicBezTo>
                <a:cubicBezTo>
                  <a:pt x="183" y="10140"/>
                  <a:pt x="304" y="10535"/>
                  <a:pt x="456" y="10930"/>
                </a:cubicBezTo>
                <a:cubicBezTo>
                  <a:pt x="547" y="11113"/>
                  <a:pt x="608" y="11325"/>
                  <a:pt x="699" y="11508"/>
                </a:cubicBezTo>
                <a:cubicBezTo>
                  <a:pt x="791" y="11842"/>
                  <a:pt x="912" y="12207"/>
                  <a:pt x="1034" y="12571"/>
                </a:cubicBezTo>
                <a:cubicBezTo>
                  <a:pt x="1155" y="12936"/>
                  <a:pt x="1277" y="13270"/>
                  <a:pt x="1429" y="13604"/>
                </a:cubicBezTo>
                <a:cubicBezTo>
                  <a:pt x="1581" y="13999"/>
                  <a:pt x="1793" y="14394"/>
                  <a:pt x="2006" y="14759"/>
                </a:cubicBezTo>
                <a:cubicBezTo>
                  <a:pt x="2219" y="15093"/>
                  <a:pt x="2462" y="15397"/>
                  <a:pt x="2705" y="15701"/>
                </a:cubicBezTo>
                <a:cubicBezTo>
                  <a:pt x="3008" y="15974"/>
                  <a:pt x="3312" y="16247"/>
                  <a:pt x="3616" y="16551"/>
                </a:cubicBezTo>
                <a:cubicBezTo>
                  <a:pt x="3890" y="16825"/>
                  <a:pt x="4163" y="17068"/>
                  <a:pt x="4497" y="17311"/>
                </a:cubicBezTo>
                <a:cubicBezTo>
                  <a:pt x="4680" y="17432"/>
                  <a:pt x="4862" y="17554"/>
                  <a:pt x="5044" y="17675"/>
                </a:cubicBezTo>
                <a:cubicBezTo>
                  <a:pt x="5196" y="17736"/>
                  <a:pt x="5378" y="17827"/>
                  <a:pt x="5530" y="17918"/>
                </a:cubicBezTo>
                <a:cubicBezTo>
                  <a:pt x="5895" y="18040"/>
                  <a:pt x="6229" y="18192"/>
                  <a:pt x="6594" y="18344"/>
                </a:cubicBezTo>
                <a:cubicBezTo>
                  <a:pt x="6958" y="18496"/>
                  <a:pt x="7384" y="18648"/>
                  <a:pt x="7809" y="18708"/>
                </a:cubicBezTo>
                <a:cubicBezTo>
                  <a:pt x="7991" y="18769"/>
                  <a:pt x="8174" y="18800"/>
                  <a:pt x="8386" y="18800"/>
                </a:cubicBezTo>
                <a:cubicBezTo>
                  <a:pt x="8629" y="18830"/>
                  <a:pt x="8872" y="18830"/>
                  <a:pt x="9115" y="18830"/>
                </a:cubicBezTo>
                <a:cubicBezTo>
                  <a:pt x="9450" y="18830"/>
                  <a:pt x="9814" y="18800"/>
                  <a:pt x="10179" y="18739"/>
                </a:cubicBezTo>
                <a:cubicBezTo>
                  <a:pt x="10361" y="18708"/>
                  <a:pt x="10543" y="18678"/>
                  <a:pt x="10726" y="18648"/>
                </a:cubicBezTo>
                <a:cubicBezTo>
                  <a:pt x="10878" y="18587"/>
                  <a:pt x="11181" y="18526"/>
                  <a:pt x="11425" y="18465"/>
                </a:cubicBezTo>
                <a:cubicBezTo>
                  <a:pt x="11789" y="18344"/>
                  <a:pt x="12154" y="18192"/>
                  <a:pt x="12488" y="18010"/>
                </a:cubicBezTo>
                <a:cubicBezTo>
                  <a:pt x="12913" y="17797"/>
                  <a:pt x="13308" y="17493"/>
                  <a:pt x="13673" y="17159"/>
                </a:cubicBezTo>
                <a:cubicBezTo>
                  <a:pt x="14007" y="16885"/>
                  <a:pt x="14311" y="16582"/>
                  <a:pt x="14615" y="16278"/>
                </a:cubicBezTo>
                <a:cubicBezTo>
                  <a:pt x="14919" y="15974"/>
                  <a:pt x="15131" y="15731"/>
                  <a:pt x="15374" y="15427"/>
                </a:cubicBezTo>
                <a:cubicBezTo>
                  <a:pt x="15496" y="15275"/>
                  <a:pt x="15617" y="15123"/>
                  <a:pt x="15739" y="14971"/>
                </a:cubicBezTo>
                <a:cubicBezTo>
                  <a:pt x="15860" y="14819"/>
                  <a:pt x="15952" y="14668"/>
                  <a:pt x="16043" y="14516"/>
                </a:cubicBezTo>
                <a:cubicBezTo>
                  <a:pt x="16286" y="14151"/>
                  <a:pt x="16468" y="13786"/>
                  <a:pt x="16650" y="13422"/>
                </a:cubicBezTo>
                <a:cubicBezTo>
                  <a:pt x="16863" y="13057"/>
                  <a:pt x="17045" y="12753"/>
                  <a:pt x="17167" y="12419"/>
                </a:cubicBezTo>
                <a:cubicBezTo>
                  <a:pt x="17349" y="12024"/>
                  <a:pt x="17471" y="11629"/>
                  <a:pt x="17592" y="11234"/>
                </a:cubicBezTo>
                <a:cubicBezTo>
                  <a:pt x="17683" y="10870"/>
                  <a:pt x="17714" y="10475"/>
                  <a:pt x="17744" y="10110"/>
                </a:cubicBezTo>
                <a:cubicBezTo>
                  <a:pt x="17744" y="9897"/>
                  <a:pt x="17775" y="9685"/>
                  <a:pt x="17744" y="9472"/>
                </a:cubicBezTo>
                <a:cubicBezTo>
                  <a:pt x="17744" y="9290"/>
                  <a:pt x="17714" y="9077"/>
                  <a:pt x="17714" y="8895"/>
                </a:cubicBezTo>
                <a:cubicBezTo>
                  <a:pt x="17653" y="8500"/>
                  <a:pt x="17562" y="8105"/>
                  <a:pt x="17440" y="7710"/>
                </a:cubicBezTo>
                <a:cubicBezTo>
                  <a:pt x="17319" y="7345"/>
                  <a:pt x="17228" y="6950"/>
                  <a:pt x="17106" y="6616"/>
                </a:cubicBezTo>
                <a:cubicBezTo>
                  <a:pt x="17015" y="6251"/>
                  <a:pt x="16924" y="5917"/>
                  <a:pt x="16772" y="5583"/>
                </a:cubicBezTo>
                <a:cubicBezTo>
                  <a:pt x="16711" y="5401"/>
                  <a:pt x="16620" y="5249"/>
                  <a:pt x="16559" y="5067"/>
                </a:cubicBezTo>
                <a:cubicBezTo>
                  <a:pt x="16498" y="4884"/>
                  <a:pt x="16407" y="4702"/>
                  <a:pt x="16316" y="4520"/>
                </a:cubicBezTo>
                <a:cubicBezTo>
                  <a:pt x="16164" y="4155"/>
                  <a:pt x="15982" y="3790"/>
                  <a:pt x="15800" y="3456"/>
                </a:cubicBezTo>
                <a:cubicBezTo>
                  <a:pt x="15587" y="3152"/>
                  <a:pt x="15344" y="2849"/>
                  <a:pt x="15101" y="2575"/>
                </a:cubicBezTo>
                <a:cubicBezTo>
                  <a:pt x="14858" y="2271"/>
                  <a:pt x="14584" y="1968"/>
                  <a:pt x="14311" y="1694"/>
                </a:cubicBezTo>
                <a:cubicBezTo>
                  <a:pt x="14159" y="1542"/>
                  <a:pt x="14037" y="1421"/>
                  <a:pt x="13886" y="1329"/>
                </a:cubicBezTo>
                <a:cubicBezTo>
                  <a:pt x="13703" y="1178"/>
                  <a:pt x="13491" y="1056"/>
                  <a:pt x="13308" y="935"/>
                </a:cubicBezTo>
                <a:cubicBezTo>
                  <a:pt x="12974" y="752"/>
                  <a:pt x="12609" y="600"/>
                  <a:pt x="12245" y="479"/>
                </a:cubicBezTo>
                <a:cubicBezTo>
                  <a:pt x="12154" y="448"/>
                  <a:pt x="12063" y="418"/>
                  <a:pt x="12002" y="388"/>
                </a:cubicBezTo>
                <a:cubicBezTo>
                  <a:pt x="11880" y="357"/>
                  <a:pt x="11759" y="327"/>
                  <a:pt x="11607" y="296"/>
                </a:cubicBezTo>
                <a:lnTo>
                  <a:pt x="11030" y="205"/>
                </a:lnTo>
                <a:cubicBezTo>
                  <a:pt x="10665" y="114"/>
                  <a:pt x="10270" y="53"/>
                  <a:pt x="9905" y="23"/>
                </a:cubicBezTo>
                <a:cubicBezTo>
                  <a:pt x="9693" y="8"/>
                  <a:pt x="9488" y="0"/>
                  <a:pt x="92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 name="Google Shape;144;p27"/>
          <p:cNvGrpSpPr/>
          <p:nvPr/>
        </p:nvGrpSpPr>
        <p:grpSpPr>
          <a:xfrm>
            <a:off x="6843207" y="4271795"/>
            <a:ext cx="1573481" cy="928493"/>
            <a:chOff x="7926850" y="4421175"/>
            <a:chExt cx="1320588" cy="779330"/>
          </a:xfrm>
        </p:grpSpPr>
        <p:sp>
          <p:nvSpPr>
            <p:cNvPr id="145" name="Google Shape;145;p27"/>
            <p:cNvSpPr/>
            <p:nvPr/>
          </p:nvSpPr>
          <p:spPr>
            <a:xfrm>
              <a:off x="8468093" y="4914954"/>
              <a:ext cx="253371" cy="257368"/>
            </a:xfrm>
            <a:custGeom>
              <a:rect b="b" l="l" r="r" t="t"/>
              <a:pathLst>
                <a:path extrusionOk="0" h="9723" w="9572">
                  <a:moveTo>
                    <a:pt x="4285" y="0"/>
                  </a:moveTo>
                  <a:cubicBezTo>
                    <a:pt x="4163" y="31"/>
                    <a:pt x="4072" y="31"/>
                    <a:pt x="3950" y="31"/>
                  </a:cubicBezTo>
                  <a:lnTo>
                    <a:pt x="3798" y="91"/>
                  </a:lnTo>
                  <a:cubicBezTo>
                    <a:pt x="3677" y="91"/>
                    <a:pt x="3586" y="122"/>
                    <a:pt x="3495" y="152"/>
                  </a:cubicBezTo>
                  <a:cubicBezTo>
                    <a:pt x="3312" y="213"/>
                    <a:pt x="3130" y="274"/>
                    <a:pt x="2948" y="365"/>
                  </a:cubicBezTo>
                  <a:cubicBezTo>
                    <a:pt x="2674" y="486"/>
                    <a:pt x="2431" y="608"/>
                    <a:pt x="2219" y="790"/>
                  </a:cubicBezTo>
                  <a:cubicBezTo>
                    <a:pt x="2036" y="942"/>
                    <a:pt x="1854" y="1125"/>
                    <a:pt x="1702" y="1337"/>
                  </a:cubicBezTo>
                  <a:cubicBezTo>
                    <a:pt x="1550" y="1519"/>
                    <a:pt x="1429" y="1763"/>
                    <a:pt x="1307" y="1975"/>
                  </a:cubicBezTo>
                  <a:cubicBezTo>
                    <a:pt x="1185" y="2279"/>
                    <a:pt x="1064" y="2613"/>
                    <a:pt x="973" y="2917"/>
                  </a:cubicBezTo>
                  <a:cubicBezTo>
                    <a:pt x="942" y="3039"/>
                    <a:pt x="912" y="3130"/>
                    <a:pt x="851" y="3221"/>
                  </a:cubicBezTo>
                  <a:cubicBezTo>
                    <a:pt x="699" y="3677"/>
                    <a:pt x="578" y="4132"/>
                    <a:pt x="426" y="4619"/>
                  </a:cubicBezTo>
                  <a:cubicBezTo>
                    <a:pt x="335" y="5013"/>
                    <a:pt x="213" y="5469"/>
                    <a:pt x="122" y="5925"/>
                  </a:cubicBezTo>
                  <a:lnTo>
                    <a:pt x="92" y="6077"/>
                  </a:lnTo>
                  <a:cubicBezTo>
                    <a:pt x="61" y="6198"/>
                    <a:pt x="31" y="6350"/>
                    <a:pt x="31" y="6472"/>
                  </a:cubicBezTo>
                  <a:cubicBezTo>
                    <a:pt x="1" y="6624"/>
                    <a:pt x="1" y="6745"/>
                    <a:pt x="1" y="6897"/>
                  </a:cubicBezTo>
                  <a:cubicBezTo>
                    <a:pt x="1" y="6988"/>
                    <a:pt x="1" y="7110"/>
                    <a:pt x="31" y="7201"/>
                  </a:cubicBezTo>
                  <a:cubicBezTo>
                    <a:pt x="61" y="7353"/>
                    <a:pt x="92" y="7505"/>
                    <a:pt x="122" y="7657"/>
                  </a:cubicBezTo>
                  <a:cubicBezTo>
                    <a:pt x="152" y="7748"/>
                    <a:pt x="183" y="7839"/>
                    <a:pt x="244" y="7930"/>
                  </a:cubicBezTo>
                  <a:lnTo>
                    <a:pt x="244" y="7961"/>
                  </a:lnTo>
                  <a:cubicBezTo>
                    <a:pt x="274" y="8082"/>
                    <a:pt x="365" y="8234"/>
                    <a:pt x="456" y="8325"/>
                  </a:cubicBezTo>
                  <a:cubicBezTo>
                    <a:pt x="547" y="8447"/>
                    <a:pt x="639" y="8568"/>
                    <a:pt x="760" y="8659"/>
                  </a:cubicBezTo>
                  <a:cubicBezTo>
                    <a:pt x="912" y="8811"/>
                    <a:pt x="1064" y="8933"/>
                    <a:pt x="1277" y="9054"/>
                  </a:cubicBezTo>
                  <a:cubicBezTo>
                    <a:pt x="1489" y="9206"/>
                    <a:pt x="1732" y="9328"/>
                    <a:pt x="1975" y="9419"/>
                  </a:cubicBezTo>
                  <a:cubicBezTo>
                    <a:pt x="2188" y="9480"/>
                    <a:pt x="2401" y="9541"/>
                    <a:pt x="2644" y="9601"/>
                  </a:cubicBezTo>
                  <a:cubicBezTo>
                    <a:pt x="2887" y="9632"/>
                    <a:pt x="3130" y="9632"/>
                    <a:pt x="3312" y="9662"/>
                  </a:cubicBezTo>
                  <a:cubicBezTo>
                    <a:pt x="3555" y="9692"/>
                    <a:pt x="3829" y="9723"/>
                    <a:pt x="4102" y="9723"/>
                  </a:cubicBezTo>
                  <a:lnTo>
                    <a:pt x="4771" y="9723"/>
                  </a:lnTo>
                  <a:cubicBezTo>
                    <a:pt x="4923" y="9723"/>
                    <a:pt x="5105" y="9692"/>
                    <a:pt x="5257" y="9692"/>
                  </a:cubicBezTo>
                  <a:cubicBezTo>
                    <a:pt x="5409" y="9662"/>
                    <a:pt x="5591" y="9632"/>
                    <a:pt x="5743" y="9601"/>
                  </a:cubicBezTo>
                  <a:lnTo>
                    <a:pt x="5895" y="9571"/>
                  </a:lnTo>
                  <a:lnTo>
                    <a:pt x="6229" y="9510"/>
                  </a:lnTo>
                  <a:lnTo>
                    <a:pt x="6563" y="9449"/>
                  </a:lnTo>
                  <a:cubicBezTo>
                    <a:pt x="6685" y="9419"/>
                    <a:pt x="6806" y="9389"/>
                    <a:pt x="6989" y="9358"/>
                  </a:cubicBezTo>
                  <a:lnTo>
                    <a:pt x="7232" y="9297"/>
                  </a:lnTo>
                  <a:lnTo>
                    <a:pt x="7292" y="9297"/>
                  </a:lnTo>
                  <a:lnTo>
                    <a:pt x="7444" y="9267"/>
                  </a:lnTo>
                  <a:cubicBezTo>
                    <a:pt x="7839" y="9176"/>
                    <a:pt x="8174" y="9024"/>
                    <a:pt x="8508" y="8811"/>
                  </a:cubicBezTo>
                  <a:cubicBezTo>
                    <a:pt x="8690" y="8690"/>
                    <a:pt x="8842" y="8508"/>
                    <a:pt x="8994" y="8325"/>
                  </a:cubicBezTo>
                  <a:cubicBezTo>
                    <a:pt x="9085" y="8173"/>
                    <a:pt x="9207" y="7991"/>
                    <a:pt x="9298" y="7809"/>
                  </a:cubicBezTo>
                  <a:cubicBezTo>
                    <a:pt x="9450" y="7626"/>
                    <a:pt x="9541" y="7383"/>
                    <a:pt x="9541" y="7140"/>
                  </a:cubicBezTo>
                  <a:cubicBezTo>
                    <a:pt x="9571" y="6958"/>
                    <a:pt x="9541" y="6806"/>
                    <a:pt x="9510" y="6654"/>
                  </a:cubicBezTo>
                  <a:lnTo>
                    <a:pt x="9510" y="6563"/>
                  </a:lnTo>
                  <a:cubicBezTo>
                    <a:pt x="9480" y="6441"/>
                    <a:pt x="9450" y="6320"/>
                    <a:pt x="9419" y="6198"/>
                  </a:cubicBezTo>
                  <a:cubicBezTo>
                    <a:pt x="9328" y="5955"/>
                    <a:pt x="9237" y="5712"/>
                    <a:pt x="9146" y="5439"/>
                  </a:cubicBezTo>
                  <a:cubicBezTo>
                    <a:pt x="9085" y="5257"/>
                    <a:pt x="8994" y="5105"/>
                    <a:pt x="8933" y="4922"/>
                  </a:cubicBezTo>
                  <a:cubicBezTo>
                    <a:pt x="8903" y="4862"/>
                    <a:pt x="8872" y="4801"/>
                    <a:pt x="8842" y="4710"/>
                  </a:cubicBezTo>
                  <a:cubicBezTo>
                    <a:pt x="8781" y="4619"/>
                    <a:pt x="8720" y="4527"/>
                    <a:pt x="8629" y="4467"/>
                  </a:cubicBezTo>
                  <a:cubicBezTo>
                    <a:pt x="8508" y="4041"/>
                    <a:pt x="8325" y="3646"/>
                    <a:pt x="8143" y="3282"/>
                  </a:cubicBezTo>
                  <a:cubicBezTo>
                    <a:pt x="8022" y="3039"/>
                    <a:pt x="7900" y="2796"/>
                    <a:pt x="7718" y="2552"/>
                  </a:cubicBezTo>
                  <a:lnTo>
                    <a:pt x="7657" y="2431"/>
                  </a:lnTo>
                  <a:cubicBezTo>
                    <a:pt x="7566" y="2279"/>
                    <a:pt x="7475" y="2097"/>
                    <a:pt x="7353" y="1945"/>
                  </a:cubicBezTo>
                  <a:cubicBezTo>
                    <a:pt x="7232" y="1793"/>
                    <a:pt x="7080" y="1611"/>
                    <a:pt x="6958" y="1459"/>
                  </a:cubicBezTo>
                  <a:lnTo>
                    <a:pt x="6928" y="1428"/>
                  </a:lnTo>
                  <a:cubicBezTo>
                    <a:pt x="6776" y="1246"/>
                    <a:pt x="6594" y="1064"/>
                    <a:pt x="6442" y="912"/>
                  </a:cubicBezTo>
                  <a:cubicBezTo>
                    <a:pt x="6229" y="730"/>
                    <a:pt x="6016" y="578"/>
                    <a:pt x="5804" y="456"/>
                  </a:cubicBezTo>
                  <a:cubicBezTo>
                    <a:pt x="5621" y="365"/>
                    <a:pt x="5439" y="274"/>
                    <a:pt x="5226" y="213"/>
                  </a:cubicBezTo>
                  <a:cubicBezTo>
                    <a:pt x="4923" y="91"/>
                    <a:pt x="4619" y="0"/>
                    <a:pt x="428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7"/>
            <p:cNvSpPr/>
            <p:nvPr/>
          </p:nvSpPr>
          <p:spPr>
            <a:xfrm>
              <a:off x="8249351" y="4711487"/>
              <a:ext cx="696479" cy="462457"/>
            </a:xfrm>
            <a:custGeom>
              <a:rect b="b" l="l" r="r" t="t"/>
              <a:pathLst>
                <a:path extrusionOk="0" h="17471" w="26312">
                  <a:moveTo>
                    <a:pt x="11424" y="0"/>
                  </a:moveTo>
                  <a:cubicBezTo>
                    <a:pt x="10969" y="0"/>
                    <a:pt x="10483" y="31"/>
                    <a:pt x="10027" y="92"/>
                  </a:cubicBezTo>
                  <a:cubicBezTo>
                    <a:pt x="9662" y="122"/>
                    <a:pt x="9328" y="183"/>
                    <a:pt x="8994" y="274"/>
                  </a:cubicBezTo>
                  <a:cubicBezTo>
                    <a:pt x="8811" y="304"/>
                    <a:pt x="8660" y="365"/>
                    <a:pt x="8508" y="395"/>
                  </a:cubicBezTo>
                  <a:cubicBezTo>
                    <a:pt x="8113" y="517"/>
                    <a:pt x="7687" y="699"/>
                    <a:pt x="7171" y="912"/>
                  </a:cubicBezTo>
                  <a:cubicBezTo>
                    <a:pt x="6290" y="1277"/>
                    <a:pt x="5439" y="1763"/>
                    <a:pt x="4710" y="2431"/>
                  </a:cubicBezTo>
                  <a:cubicBezTo>
                    <a:pt x="4345" y="2765"/>
                    <a:pt x="3981" y="3130"/>
                    <a:pt x="3646" y="3495"/>
                  </a:cubicBezTo>
                  <a:cubicBezTo>
                    <a:pt x="3464" y="3707"/>
                    <a:pt x="3312" y="3889"/>
                    <a:pt x="3191" y="4041"/>
                  </a:cubicBezTo>
                  <a:lnTo>
                    <a:pt x="3160" y="4102"/>
                  </a:lnTo>
                  <a:cubicBezTo>
                    <a:pt x="3039" y="4254"/>
                    <a:pt x="2917" y="4406"/>
                    <a:pt x="2796" y="4588"/>
                  </a:cubicBezTo>
                  <a:cubicBezTo>
                    <a:pt x="2522" y="5044"/>
                    <a:pt x="2279" y="5500"/>
                    <a:pt x="2036" y="5956"/>
                  </a:cubicBezTo>
                  <a:cubicBezTo>
                    <a:pt x="1854" y="6350"/>
                    <a:pt x="1671" y="6776"/>
                    <a:pt x="1520" y="7201"/>
                  </a:cubicBezTo>
                  <a:cubicBezTo>
                    <a:pt x="1428" y="7444"/>
                    <a:pt x="1337" y="7687"/>
                    <a:pt x="1277" y="7961"/>
                  </a:cubicBezTo>
                  <a:lnTo>
                    <a:pt x="1277" y="7991"/>
                  </a:lnTo>
                  <a:lnTo>
                    <a:pt x="1246" y="8113"/>
                  </a:lnTo>
                  <a:cubicBezTo>
                    <a:pt x="1185" y="8265"/>
                    <a:pt x="1125" y="8477"/>
                    <a:pt x="1094" y="8660"/>
                  </a:cubicBezTo>
                  <a:cubicBezTo>
                    <a:pt x="1033" y="8903"/>
                    <a:pt x="973" y="9176"/>
                    <a:pt x="882" y="9450"/>
                  </a:cubicBezTo>
                  <a:cubicBezTo>
                    <a:pt x="851" y="9601"/>
                    <a:pt x="790" y="9814"/>
                    <a:pt x="760" y="9996"/>
                  </a:cubicBezTo>
                  <a:cubicBezTo>
                    <a:pt x="730" y="10027"/>
                    <a:pt x="699" y="10088"/>
                    <a:pt x="699" y="10148"/>
                  </a:cubicBezTo>
                  <a:cubicBezTo>
                    <a:pt x="669" y="10300"/>
                    <a:pt x="638" y="10422"/>
                    <a:pt x="608" y="10634"/>
                  </a:cubicBezTo>
                  <a:cubicBezTo>
                    <a:pt x="547" y="10847"/>
                    <a:pt x="517" y="11090"/>
                    <a:pt x="487" y="11333"/>
                  </a:cubicBezTo>
                  <a:cubicBezTo>
                    <a:pt x="456" y="11485"/>
                    <a:pt x="426" y="11637"/>
                    <a:pt x="395" y="11789"/>
                  </a:cubicBezTo>
                  <a:cubicBezTo>
                    <a:pt x="335" y="12093"/>
                    <a:pt x="304" y="12397"/>
                    <a:pt x="274" y="12670"/>
                  </a:cubicBezTo>
                  <a:cubicBezTo>
                    <a:pt x="244" y="12913"/>
                    <a:pt x="183" y="13156"/>
                    <a:pt x="152" y="13339"/>
                  </a:cubicBezTo>
                  <a:cubicBezTo>
                    <a:pt x="152" y="13521"/>
                    <a:pt x="92" y="13764"/>
                    <a:pt x="92" y="13885"/>
                  </a:cubicBezTo>
                  <a:cubicBezTo>
                    <a:pt x="92" y="14007"/>
                    <a:pt x="61" y="14128"/>
                    <a:pt x="61" y="14250"/>
                  </a:cubicBezTo>
                  <a:lnTo>
                    <a:pt x="61" y="14432"/>
                  </a:lnTo>
                  <a:lnTo>
                    <a:pt x="61" y="14523"/>
                  </a:lnTo>
                  <a:cubicBezTo>
                    <a:pt x="31" y="14706"/>
                    <a:pt x="31" y="14858"/>
                    <a:pt x="31" y="15010"/>
                  </a:cubicBezTo>
                  <a:cubicBezTo>
                    <a:pt x="0" y="15253"/>
                    <a:pt x="0" y="15526"/>
                    <a:pt x="31" y="15769"/>
                  </a:cubicBezTo>
                  <a:cubicBezTo>
                    <a:pt x="92" y="15891"/>
                    <a:pt x="122" y="16043"/>
                    <a:pt x="183" y="16164"/>
                  </a:cubicBezTo>
                  <a:cubicBezTo>
                    <a:pt x="244" y="16286"/>
                    <a:pt x="304" y="16407"/>
                    <a:pt x="365" y="16498"/>
                  </a:cubicBezTo>
                  <a:lnTo>
                    <a:pt x="395" y="16559"/>
                  </a:lnTo>
                  <a:cubicBezTo>
                    <a:pt x="426" y="16650"/>
                    <a:pt x="487" y="16741"/>
                    <a:pt x="578" y="16802"/>
                  </a:cubicBezTo>
                  <a:cubicBezTo>
                    <a:pt x="638" y="16893"/>
                    <a:pt x="699" y="16954"/>
                    <a:pt x="790" y="17045"/>
                  </a:cubicBezTo>
                  <a:cubicBezTo>
                    <a:pt x="882" y="17106"/>
                    <a:pt x="973" y="17167"/>
                    <a:pt x="1064" y="17228"/>
                  </a:cubicBezTo>
                  <a:cubicBezTo>
                    <a:pt x="1185" y="17288"/>
                    <a:pt x="1307" y="17349"/>
                    <a:pt x="1459" y="17379"/>
                  </a:cubicBezTo>
                  <a:lnTo>
                    <a:pt x="1489" y="17379"/>
                  </a:lnTo>
                  <a:cubicBezTo>
                    <a:pt x="1580" y="17410"/>
                    <a:pt x="1671" y="17410"/>
                    <a:pt x="1763" y="17440"/>
                  </a:cubicBezTo>
                  <a:cubicBezTo>
                    <a:pt x="2036" y="17471"/>
                    <a:pt x="2279" y="17471"/>
                    <a:pt x="2522" y="17471"/>
                  </a:cubicBezTo>
                  <a:cubicBezTo>
                    <a:pt x="2644" y="17440"/>
                    <a:pt x="2765" y="17440"/>
                    <a:pt x="2856" y="17410"/>
                  </a:cubicBezTo>
                  <a:lnTo>
                    <a:pt x="2948" y="17410"/>
                  </a:lnTo>
                  <a:lnTo>
                    <a:pt x="3130" y="17379"/>
                  </a:lnTo>
                  <a:cubicBezTo>
                    <a:pt x="3191" y="17349"/>
                    <a:pt x="3251" y="17349"/>
                    <a:pt x="3312" y="17319"/>
                  </a:cubicBezTo>
                  <a:cubicBezTo>
                    <a:pt x="3494" y="17258"/>
                    <a:pt x="3707" y="17197"/>
                    <a:pt x="3889" y="17106"/>
                  </a:cubicBezTo>
                  <a:lnTo>
                    <a:pt x="3920" y="17106"/>
                  </a:lnTo>
                  <a:cubicBezTo>
                    <a:pt x="4133" y="17015"/>
                    <a:pt x="4345" y="16863"/>
                    <a:pt x="4527" y="16711"/>
                  </a:cubicBezTo>
                  <a:lnTo>
                    <a:pt x="4588" y="16681"/>
                  </a:lnTo>
                  <a:cubicBezTo>
                    <a:pt x="4679" y="16589"/>
                    <a:pt x="4771" y="16529"/>
                    <a:pt x="4831" y="16407"/>
                  </a:cubicBezTo>
                  <a:cubicBezTo>
                    <a:pt x="4922" y="16316"/>
                    <a:pt x="4983" y="16195"/>
                    <a:pt x="5044" y="16073"/>
                  </a:cubicBezTo>
                  <a:cubicBezTo>
                    <a:pt x="5166" y="15830"/>
                    <a:pt x="5226" y="15587"/>
                    <a:pt x="5257" y="15313"/>
                  </a:cubicBezTo>
                  <a:lnTo>
                    <a:pt x="5257" y="15253"/>
                  </a:lnTo>
                  <a:cubicBezTo>
                    <a:pt x="5317" y="14918"/>
                    <a:pt x="5378" y="14554"/>
                    <a:pt x="5439" y="14220"/>
                  </a:cubicBezTo>
                  <a:cubicBezTo>
                    <a:pt x="5500" y="13855"/>
                    <a:pt x="5591" y="13460"/>
                    <a:pt x="5712" y="12974"/>
                  </a:cubicBezTo>
                  <a:cubicBezTo>
                    <a:pt x="5773" y="12761"/>
                    <a:pt x="5804" y="12579"/>
                    <a:pt x="5864" y="12366"/>
                  </a:cubicBezTo>
                  <a:cubicBezTo>
                    <a:pt x="5895" y="12154"/>
                    <a:pt x="5925" y="11941"/>
                    <a:pt x="5986" y="11728"/>
                  </a:cubicBezTo>
                  <a:cubicBezTo>
                    <a:pt x="6138" y="11273"/>
                    <a:pt x="6290" y="10817"/>
                    <a:pt x="6442" y="10391"/>
                  </a:cubicBezTo>
                  <a:cubicBezTo>
                    <a:pt x="6472" y="10300"/>
                    <a:pt x="6502" y="10270"/>
                    <a:pt x="6533" y="10118"/>
                  </a:cubicBezTo>
                  <a:cubicBezTo>
                    <a:pt x="6594" y="9966"/>
                    <a:pt x="6654" y="9814"/>
                    <a:pt x="6715" y="9662"/>
                  </a:cubicBezTo>
                  <a:cubicBezTo>
                    <a:pt x="6806" y="9450"/>
                    <a:pt x="6897" y="9237"/>
                    <a:pt x="7019" y="9055"/>
                  </a:cubicBezTo>
                  <a:cubicBezTo>
                    <a:pt x="7171" y="8812"/>
                    <a:pt x="7353" y="8568"/>
                    <a:pt x="7505" y="8356"/>
                  </a:cubicBezTo>
                  <a:cubicBezTo>
                    <a:pt x="7657" y="8113"/>
                    <a:pt x="7839" y="7900"/>
                    <a:pt x="8052" y="7718"/>
                  </a:cubicBezTo>
                  <a:cubicBezTo>
                    <a:pt x="8477" y="7323"/>
                    <a:pt x="8933" y="6989"/>
                    <a:pt x="9449" y="6715"/>
                  </a:cubicBezTo>
                  <a:cubicBezTo>
                    <a:pt x="9723" y="6533"/>
                    <a:pt x="9966" y="6411"/>
                    <a:pt x="10239" y="6290"/>
                  </a:cubicBezTo>
                  <a:cubicBezTo>
                    <a:pt x="10513" y="6168"/>
                    <a:pt x="10786" y="6077"/>
                    <a:pt x="11090" y="6016"/>
                  </a:cubicBezTo>
                  <a:cubicBezTo>
                    <a:pt x="11394" y="5956"/>
                    <a:pt x="11698" y="5956"/>
                    <a:pt x="12002" y="5956"/>
                  </a:cubicBezTo>
                  <a:cubicBezTo>
                    <a:pt x="12488" y="5986"/>
                    <a:pt x="12944" y="6077"/>
                    <a:pt x="13399" y="6199"/>
                  </a:cubicBezTo>
                  <a:cubicBezTo>
                    <a:pt x="13673" y="6290"/>
                    <a:pt x="13916" y="6381"/>
                    <a:pt x="14159" y="6502"/>
                  </a:cubicBezTo>
                  <a:cubicBezTo>
                    <a:pt x="14432" y="6624"/>
                    <a:pt x="14675" y="6745"/>
                    <a:pt x="14918" y="6897"/>
                  </a:cubicBezTo>
                  <a:lnTo>
                    <a:pt x="15161" y="7049"/>
                  </a:lnTo>
                  <a:cubicBezTo>
                    <a:pt x="15313" y="7140"/>
                    <a:pt x="15465" y="7232"/>
                    <a:pt x="15617" y="7323"/>
                  </a:cubicBezTo>
                  <a:cubicBezTo>
                    <a:pt x="15799" y="7444"/>
                    <a:pt x="15982" y="7566"/>
                    <a:pt x="16164" y="7687"/>
                  </a:cubicBezTo>
                  <a:cubicBezTo>
                    <a:pt x="16346" y="7839"/>
                    <a:pt x="16498" y="7961"/>
                    <a:pt x="16650" y="8143"/>
                  </a:cubicBezTo>
                  <a:cubicBezTo>
                    <a:pt x="16863" y="8356"/>
                    <a:pt x="17076" y="8599"/>
                    <a:pt x="17288" y="8812"/>
                  </a:cubicBezTo>
                  <a:lnTo>
                    <a:pt x="17349" y="8903"/>
                  </a:lnTo>
                  <a:cubicBezTo>
                    <a:pt x="17622" y="9206"/>
                    <a:pt x="17866" y="9510"/>
                    <a:pt x="18109" y="9784"/>
                  </a:cubicBezTo>
                  <a:cubicBezTo>
                    <a:pt x="18321" y="10057"/>
                    <a:pt x="18564" y="10422"/>
                    <a:pt x="18777" y="10726"/>
                  </a:cubicBezTo>
                  <a:cubicBezTo>
                    <a:pt x="19020" y="11060"/>
                    <a:pt x="19202" y="11303"/>
                    <a:pt x="19324" y="11607"/>
                  </a:cubicBezTo>
                  <a:cubicBezTo>
                    <a:pt x="19476" y="11880"/>
                    <a:pt x="19597" y="12184"/>
                    <a:pt x="19719" y="12397"/>
                  </a:cubicBezTo>
                  <a:lnTo>
                    <a:pt x="19749" y="12488"/>
                  </a:lnTo>
                  <a:cubicBezTo>
                    <a:pt x="19871" y="12731"/>
                    <a:pt x="19992" y="13004"/>
                    <a:pt x="20114" y="13278"/>
                  </a:cubicBezTo>
                  <a:cubicBezTo>
                    <a:pt x="20144" y="13369"/>
                    <a:pt x="20175" y="13430"/>
                    <a:pt x="20205" y="13521"/>
                  </a:cubicBezTo>
                  <a:cubicBezTo>
                    <a:pt x="20144" y="13612"/>
                    <a:pt x="20144" y="13734"/>
                    <a:pt x="20144" y="13855"/>
                  </a:cubicBezTo>
                  <a:cubicBezTo>
                    <a:pt x="20175" y="13916"/>
                    <a:pt x="20175" y="13977"/>
                    <a:pt x="20175" y="14007"/>
                  </a:cubicBezTo>
                  <a:lnTo>
                    <a:pt x="20266" y="14280"/>
                  </a:lnTo>
                  <a:cubicBezTo>
                    <a:pt x="20266" y="14372"/>
                    <a:pt x="20296" y="14432"/>
                    <a:pt x="20296" y="14523"/>
                  </a:cubicBezTo>
                  <a:cubicBezTo>
                    <a:pt x="20387" y="15131"/>
                    <a:pt x="20661" y="15708"/>
                    <a:pt x="21025" y="16225"/>
                  </a:cubicBezTo>
                  <a:cubicBezTo>
                    <a:pt x="21177" y="16407"/>
                    <a:pt x="21329" y="16559"/>
                    <a:pt x="21511" y="16681"/>
                  </a:cubicBezTo>
                  <a:cubicBezTo>
                    <a:pt x="21663" y="16802"/>
                    <a:pt x="21846" y="16893"/>
                    <a:pt x="22058" y="16924"/>
                  </a:cubicBezTo>
                  <a:cubicBezTo>
                    <a:pt x="22119" y="16939"/>
                    <a:pt x="22187" y="16946"/>
                    <a:pt x="22260" y="16946"/>
                  </a:cubicBezTo>
                  <a:cubicBezTo>
                    <a:pt x="22332" y="16946"/>
                    <a:pt x="22408" y="16939"/>
                    <a:pt x="22484" y="16924"/>
                  </a:cubicBezTo>
                  <a:lnTo>
                    <a:pt x="22848" y="16833"/>
                  </a:lnTo>
                  <a:cubicBezTo>
                    <a:pt x="22970" y="16802"/>
                    <a:pt x="23091" y="16772"/>
                    <a:pt x="23182" y="16741"/>
                  </a:cubicBezTo>
                  <a:cubicBezTo>
                    <a:pt x="23638" y="16620"/>
                    <a:pt x="24033" y="16438"/>
                    <a:pt x="24428" y="16195"/>
                  </a:cubicBezTo>
                  <a:lnTo>
                    <a:pt x="24428" y="16195"/>
                  </a:lnTo>
                  <a:lnTo>
                    <a:pt x="24398" y="16225"/>
                  </a:lnTo>
                  <a:lnTo>
                    <a:pt x="24489" y="16164"/>
                  </a:lnTo>
                  <a:cubicBezTo>
                    <a:pt x="24702" y="16073"/>
                    <a:pt x="24884" y="15951"/>
                    <a:pt x="25097" y="15800"/>
                  </a:cubicBezTo>
                  <a:cubicBezTo>
                    <a:pt x="25279" y="15648"/>
                    <a:pt x="25431" y="15496"/>
                    <a:pt x="25583" y="15344"/>
                  </a:cubicBezTo>
                  <a:cubicBezTo>
                    <a:pt x="25644" y="15253"/>
                    <a:pt x="25704" y="15162"/>
                    <a:pt x="25765" y="15070"/>
                  </a:cubicBezTo>
                  <a:cubicBezTo>
                    <a:pt x="25856" y="14949"/>
                    <a:pt x="25917" y="14797"/>
                    <a:pt x="26008" y="14675"/>
                  </a:cubicBezTo>
                  <a:cubicBezTo>
                    <a:pt x="26099" y="14432"/>
                    <a:pt x="26190" y="14189"/>
                    <a:pt x="26221" y="13946"/>
                  </a:cubicBezTo>
                  <a:cubicBezTo>
                    <a:pt x="26282" y="13673"/>
                    <a:pt x="26312" y="13399"/>
                    <a:pt x="26312" y="13156"/>
                  </a:cubicBezTo>
                  <a:cubicBezTo>
                    <a:pt x="26312" y="12944"/>
                    <a:pt x="26282" y="12731"/>
                    <a:pt x="26251" y="12518"/>
                  </a:cubicBezTo>
                  <a:cubicBezTo>
                    <a:pt x="26190" y="12245"/>
                    <a:pt x="26130" y="12002"/>
                    <a:pt x="26038" y="11759"/>
                  </a:cubicBezTo>
                  <a:cubicBezTo>
                    <a:pt x="25947" y="11576"/>
                    <a:pt x="25856" y="11364"/>
                    <a:pt x="25765" y="11181"/>
                  </a:cubicBezTo>
                  <a:cubicBezTo>
                    <a:pt x="25583" y="10756"/>
                    <a:pt x="25340" y="10331"/>
                    <a:pt x="25157" y="9966"/>
                  </a:cubicBezTo>
                  <a:cubicBezTo>
                    <a:pt x="24884" y="9480"/>
                    <a:pt x="24610" y="8994"/>
                    <a:pt x="24367" y="8629"/>
                  </a:cubicBezTo>
                  <a:cubicBezTo>
                    <a:pt x="24124" y="8234"/>
                    <a:pt x="23881" y="7870"/>
                    <a:pt x="23577" y="7475"/>
                  </a:cubicBezTo>
                  <a:cubicBezTo>
                    <a:pt x="23274" y="7080"/>
                    <a:pt x="22970" y="6685"/>
                    <a:pt x="22696" y="6411"/>
                  </a:cubicBezTo>
                  <a:lnTo>
                    <a:pt x="22544" y="6229"/>
                  </a:lnTo>
                  <a:lnTo>
                    <a:pt x="22210" y="5834"/>
                  </a:lnTo>
                  <a:cubicBezTo>
                    <a:pt x="22058" y="5682"/>
                    <a:pt x="21906" y="5530"/>
                    <a:pt x="21755" y="5378"/>
                  </a:cubicBezTo>
                  <a:lnTo>
                    <a:pt x="21603" y="5226"/>
                  </a:lnTo>
                  <a:cubicBezTo>
                    <a:pt x="21238" y="4862"/>
                    <a:pt x="20904" y="4558"/>
                    <a:pt x="20539" y="4254"/>
                  </a:cubicBezTo>
                  <a:lnTo>
                    <a:pt x="19871" y="3707"/>
                  </a:lnTo>
                  <a:lnTo>
                    <a:pt x="19445" y="3373"/>
                  </a:lnTo>
                  <a:cubicBezTo>
                    <a:pt x="19111" y="3100"/>
                    <a:pt x="18716" y="2765"/>
                    <a:pt x="18321" y="2492"/>
                  </a:cubicBezTo>
                  <a:cubicBezTo>
                    <a:pt x="17896" y="2158"/>
                    <a:pt x="17471" y="1884"/>
                    <a:pt x="17045" y="1641"/>
                  </a:cubicBezTo>
                  <a:cubicBezTo>
                    <a:pt x="16620" y="1368"/>
                    <a:pt x="16194" y="1125"/>
                    <a:pt x="15739" y="942"/>
                  </a:cubicBezTo>
                  <a:cubicBezTo>
                    <a:pt x="15344" y="730"/>
                    <a:pt x="14918" y="578"/>
                    <a:pt x="14463" y="456"/>
                  </a:cubicBezTo>
                  <a:cubicBezTo>
                    <a:pt x="13977" y="304"/>
                    <a:pt x="13460" y="183"/>
                    <a:pt x="12944" y="122"/>
                  </a:cubicBezTo>
                  <a:cubicBezTo>
                    <a:pt x="12457" y="31"/>
                    <a:pt x="11941" y="0"/>
                    <a:pt x="114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7"/>
            <p:cNvSpPr/>
            <p:nvPr/>
          </p:nvSpPr>
          <p:spPr>
            <a:xfrm>
              <a:off x="7926850" y="4421175"/>
              <a:ext cx="1320588" cy="779330"/>
            </a:xfrm>
            <a:custGeom>
              <a:rect b="b" l="l" r="r" t="t"/>
              <a:pathLst>
                <a:path extrusionOk="0" h="29442" w="49890">
                  <a:moveTo>
                    <a:pt x="20357" y="0"/>
                  </a:moveTo>
                  <a:cubicBezTo>
                    <a:pt x="20114" y="0"/>
                    <a:pt x="19871" y="31"/>
                    <a:pt x="19659" y="31"/>
                  </a:cubicBezTo>
                  <a:cubicBezTo>
                    <a:pt x="19385" y="31"/>
                    <a:pt x="19142" y="61"/>
                    <a:pt x="18899" y="91"/>
                  </a:cubicBezTo>
                  <a:cubicBezTo>
                    <a:pt x="18565" y="152"/>
                    <a:pt x="18261" y="213"/>
                    <a:pt x="17927" y="304"/>
                  </a:cubicBezTo>
                  <a:cubicBezTo>
                    <a:pt x="17714" y="365"/>
                    <a:pt x="17471" y="426"/>
                    <a:pt x="17198" y="486"/>
                  </a:cubicBezTo>
                  <a:cubicBezTo>
                    <a:pt x="16833" y="608"/>
                    <a:pt x="16438" y="760"/>
                    <a:pt x="16073" y="912"/>
                  </a:cubicBezTo>
                  <a:lnTo>
                    <a:pt x="15830" y="1003"/>
                  </a:lnTo>
                  <a:cubicBezTo>
                    <a:pt x="15375" y="1185"/>
                    <a:pt x="14949" y="1398"/>
                    <a:pt x="14524" y="1611"/>
                  </a:cubicBezTo>
                  <a:lnTo>
                    <a:pt x="14494" y="1611"/>
                  </a:lnTo>
                  <a:cubicBezTo>
                    <a:pt x="14038" y="1823"/>
                    <a:pt x="13552" y="2097"/>
                    <a:pt x="13035" y="2401"/>
                  </a:cubicBezTo>
                  <a:cubicBezTo>
                    <a:pt x="12154" y="2917"/>
                    <a:pt x="11334" y="3464"/>
                    <a:pt x="10544" y="4102"/>
                  </a:cubicBezTo>
                  <a:lnTo>
                    <a:pt x="10210" y="4345"/>
                  </a:lnTo>
                  <a:cubicBezTo>
                    <a:pt x="9936" y="4558"/>
                    <a:pt x="9632" y="4770"/>
                    <a:pt x="9359" y="5013"/>
                  </a:cubicBezTo>
                  <a:cubicBezTo>
                    <a:pt x="8933" y="5348"/>
                    <a:pt x="8508" y="5743"/>
                    <a:pt x="8113" y="6138"/>
                  </a:cubicBezTo>
                  <a:lnTo>
                    <a:pt x="8022" y="6229"/>
                  </a:lnTo>
                  <a:lnTo>
                    <a:pt x="7627" y="6654"/>
                  </a:lnTo>
                  <a:lnTo>
                    <a:pt x="7566" y="6715"/>
                  </a:lnTo>
                  <a:cubicBezTo>
                    <a:pt x="7414" y="6867"/>
                    <a:pt x="7262" y="7019"/>
                    <a:pt x="7141" y="7171"/>
                  </a:cubicBezTo>
                  <a:lnTo>
                    <a:pt x="6655" y="7748"/>
                  </a:lnTo>
                  <a:lnTo>
                    <a:pt x="6503" y="7930"/>
                  </a:lnTo>
                  <a:cubicBezTo>
                    <a:pt x="6412" y="8052"/>
                    <a:pt x="6290" y="8204"/>
                    <a:pt x="6199" y="8325"/>
                  </a:cubicBezTo>
                  <a:cubicBezTo>
                    <a:pt x="5895" y="8720"/>
                    <a:pt x="5622" y="9115"/>
                    <a:pt x="5379" y="9480"/>
                  </a:cubicBezTo>
                  <a:cubicBezTo>
                    <a:pt x="5227" y="9723"/>
                    <a:pt x="5075" y="9996"/>
                    <a:pt x="4923" y="10239"/>
                  </a:cubicBezTo>
                  <a:cubicBezTo>
                    <a:pt x="4832" y="10391"/>
                    <a:pt x="4771" y="10513"/>
                    <a:pt x="4710" y="10634"/>
                  </a:cubicBezTo>
                  <a:lnTo>
                    <a:pt x="4558" y="10908"/>
                  </a:lnTo>
                  <a:lnTo>
                    <a:pt x="4346" y="11303"/>
                  </a:lnTo>
                  <a:cubicBezTo>
                    <a:pt x="4163" y="11576"/>
                    <a:pt x="4011" y="11880"/>
                    <a:pt x="3860" y="12153"/>
                  </a:cubicBezTo>
                  <a:cubicBezTo>
                    <a:pt x="3677" y="12548"/>
                    <a:pt x="3465" y="12943"/>
                    <a:pt x="3252" y="13490"/>
                  </a:cubicBezTo>
                  <a:cubicBezTo>
                    <a:pt x="3161" y="13673"/>
                    <a:pt x="3070" y="13855"/>
                    <a:pt x="2978" y="14037"/>
                  </a:cubicBezTo>
                  <a:cubicBezTo>
                    <a:pt x="2887" y="14280"/>
                    <a:pt x="2766" y="14554"/>
                    <a:pt x="2644" y="14797"/>
                  </a:cubicBezTo>
                  <a:cubicBezTo>
                    <a:pt x="2462" y="15252"/>
                    <a:pt x="2280" y="15708"/>
                    <a:pt x="2128" y="16225"/>
                  </a:cubicBezTo>
                  <a:cubicBezTo>
                    <a:pt x="1976" y="16620"/>
                    <a:pt x="1824" y="17015"/>
                    <a:pt x="1702" y="17410"/>
                  </a:cubicBezTo>
                  <a:cubicBezTo>
                    <a:pt x="1520" y="17896"/>
                    <a:pt x="1307" y="18473"/>
                    <a:pt x="1125" y="18990"/>
                  </a:cubicBezTo>
                  <a:cubicBezTo>
                    <a:pt x="973" y="19476"/>
                    <a:pt x="821" y="19992"/>
                    <a:pt x="669" y="20569"/>
                  </a:cubicBezTo>
                  <a:cubicBezTo>
                    <a:pt x="609" y="20782"/>
                    <a:pt x="548" y="21025"/>
                    <a:pt x="487" y="21268"/>
                  </a:cubicBezTo>
                  <a:cubicBezTo>
                    <a:pt x="426" y="21451"/>
                    <a:pt x="396" y="21633"/>
                    <a:pt x="366" y="21785"/>
                  </a:cubicBezTo>
                  <a:lnTo>
                    <a:pt x="335" y="21967"/>
                  </a:lnTo>
                  <a:cubicBezTo>
                    <a:pt x="92" y="22939"/>
                    <a:pt x="1" y="23972"/>
                    <a:pt x="62" y="25005"/>
                  </a:cubicBezTo>
                  <a:cubicBezTo>
                    <a:pt x="122" y="25431"/>
                    <a:pt x="183" y="25826"/>
                    <a:pt x="305" y="26251"/>
                  </a:cubicBezTo>
                  <a:cubicBezTo>
                    <a:pt x="366" y="26494"/>
                    <a:pt x="457" y="26768"/>
                    <a:pt x="548" y="27011"/>
                  </a:cubicBezTo>
                  <a:cubicBezTo>
                    <a:pt x="669" y="27284"/>
                    <a:pt x="791" y="27557"/>
                    <a:pt x="973" y="27801"/>
                  </a:cubicBezTo>
                  <a:cubicBezTo>
                    <a:pt x="1186" y="28226"/>
                    <a:pt x="1490" y="28621"/>
                    <a:pt x="1885" y="28925"/>
                  </a:cubicBezTo>
                  <a:cubicBezTo>
                    <a:pt x="2006" y="29046"/>
                    <a:pt x="2158" y="29137"/>
                    <a:pt x="2310" y="29198"/>
                  </a:cubicBezTo>
                  <a:cubicBezTo>
                    <a:pt x="2462" y="29289"/>
                    <a:pt x="2614" y="29320"/>
                    <a:pt x="2766" y="29380"/>
                  </a:cubicBezTo>
                  <a:cubicBezTo>
                    <a:pt x="3039" y="29441"/>
                    <a:pt x="3313" y="29441"/>
                    <a:pt x="3586" y="29441"/>
                  </a:cubicBezTo>
                  <a:cubicBezTo>
                    <a:pt x="3951" y="29441"/>
                    <a:pt x="4285" y="29380"/>
                    <a:pt x="4619" y="29350"/>
                  </a:cubicBezTo>
                  <a:lnTo>
                    <a:pt x="5014" y="29289"/>
                  </a:lnTo>
                  <a:lnTo>
                    <a:pt x="5318" y="29259"/>
                  </a:lnTo>
                  <a:lnTo>
                    <a:pt x="5683" y="29229"/>
                  </a:lnTo>
                  <a:cubicBezTo>
                    <a:pt x="5895" y="29198"/>
                    <a:pt x="6108" y="29168"/>
                    <a:pt x="6351" y="29107"/>
                  </a:cubicBezTo>
                  <a:lnTo>
                    <a:pt x="6442" y="29107"/>
                  </a:lnTo>
                  <a:lnTo>
                    <a:pt x="6503" y="29077"/>
                  </a:lnTo>
                  <a:cubicBezTo>
                    <a:pt x="7019" y="28955"/>
                    <a:pt x="7475" y="28742"/>
                    <a:pt x="7900" y="28469"/>
                  </a:cubicBezTo>
                  <a:cubicBezTo>
                    <a:pt x="8052" y="28378"/>
                    <a:pt x="8174" y="28256"/>
                    <a:pt x="8295" y="28135"/>
                  </a:cubicBezTo>
                  <a:cubicBezTo>
                    <a:pt x="8387" y="28044"/>
                    <a:pt x="8478" y="27892"/>
                    <a:pt x="8569" y="27770"/>
                  </a:cubicBezTo>
                  <a:cubicBezTo>
                    <a:pt x="8690" y="27527"/>
                    <a:pt x="8782" y="27284"/>
                    <a:pt x="8842" y="27041"/>
                  </a:cubicBezTo>
                  <a:lnTo>
                    <a:pt x="8842" y="27011"/>
                  </a:lnTo>
                  <a:cubicBezTo>
                    <a:pt x="8873" y="26889"/>
                    <a:pt x="8933" y="26768"/>
                    <a:pt x="8964" y="26646"/>
                  </a:cubicBezTo>
                  <a:lnTo>
                    <a:pt x="8994" y="26494"/>
                  </a:lnTo>
                  <a:cubicBezTo>
                    <a:pt x="9025" y="26403"/>
                    <a:pt x="9025" y="26342"/>
                    <a:pt x="9055" y="26251"/>
                  </a:cubicBezTo>
                  <a:lnTo>
                    <a:pt x="9146" y="25978"/>
                  </a:lnTo>
                  <a:cubicBezTo>
                    <a:pt x="9177" y="25765"/>
                    <a:pt x="9237" y="25522"/>
                    <a:pt x="9268" y="25340"/>
                  </a:cubicBezTo>
                  <a:cubicBezTo>
                    <a:pt x="9328" y="25157"/>
                    <a:pt x="9359" y="24945"/>
                    <a:pt x="9389" y="24823"/>
                  </a:cubicBezTo>
                  <a:cubicBezTo>
                    <a:pt x="9420" y="24702"/>
                    <a:pt x="9450" y="24580"/>
                    <a:pt x="9480" y="24458"/>
                  </a:cubicBezTo>
                  <a:cubicBezTo>
                    <a:pt x="9572" y="24155"/>
                    <a:pt x="9632" y="23851"/>
                    <a:pt x="9693" y="23547"/>
                  </a:cubicBezTo>
                  <a:cubicBezTo>
                    <a:pt x="9754" y="23304"/>
                    <a:pt x="9815" y="23030"/>
                    <a:pt x="9845" y="22848"/>
                  </a:cubicBezTo>
                  <a:cubicBezTo>
                    <a:pt x="9906" y="22635"/>
                    <a:pt x="9936" y="22453"/>
                    <a:pt x="9967" y="22271"/>
                  </a:cubicBezTo>
                  <a:lnTo>
                    <a:pt x="10027" y="21937"/>
                  </a:lnTo>
                  <a:cubicBezTo>
                    <a:pt x="10058" y="21785"/>
                    <a:pt x="10088" y="21633"/>
                    <a:pt x="10118" y="21511"/>
                  </a:cubicBezTo>
                  <a:cubicBezTo>
                    <a:pt x="10149" y="21359"/>
                    <a:pt x="10179" y="21238"/>
                    <a:pt x="10210" y="21116"/>
                  </a:cubicBezTo>
                  <a:cubicBezTo>
                    <a:pt x="10240" y="20995"/>
                    <a:pt x="10270" y="20904"/>
                    <a:pt x="10301" y="20782"/>
                  </a:cubicBezTo>
                  <a:cubicBezTo>
                    <a:pt x="10301" y="20691"/>
                    <a:pt x="10331" y="20630"/>
                    <a:pt x="10331" y="20509"/>
                  </a:cubicBezTo>
                  <a:cubicBezTo>
                    <a:pt x="10361" y="20387"/>
                    <a:pt x="10392" y="20235"/>
                    <a:pt x="10422" y="20114"/>
                  </a:cubicBezTo>
                  <a:cubicBezTo>
                    <a:pt x="10483" y="19901"/>
                    <a:pt x="10513" y="19658"/>
                    <a:pt x="10574" y="19415"/>
                  </a:cubicBezTo>
                  <a:cubicBezTo>
                    <a:pt x="10635" y="19111"/>
                    <a:pt x="10726" y="18807"/>
                    <a:pt x="10787" y="18503"/>
                  </a:cubicBezTo>
                  <a:cubicBezTo>
                    <a:pt x="10817" y="18321"/>
                    <a:pt x="10878" y="18139"/>
                    <a:pt x="10908" y="17957"/>
                  </a:cubicBezTo>
                  <a:cubicBezTo>
                    <a:pt x="10939" y="17865"/>
                    <a:pt x="10969" y="17713"/>
                    <a:pt x="11000" y="17622"/>
                  </a:cubicBezTo>
                  <a:cubicBezTo>
                    <a:pt x="11030" y="17531"/>
                    <a:pt x="11060" y="17410"/>
                    <a:pt x="11060" y="17318"/>
                  </a:cubicBezTo>
                  <a:lnTo>
                    <a:pt x="11091" y="17197"/>
                  </a:lnTo>
                  <a:cubicBezTo>
                    <a:pt x="11151" y="17015"/>
                    <a:pt x="11182" y="16832"/>
                    <a:pt x="11243" y="16650"/>
                  </a:cubicBezTo>
                  <a:cubicBezTo>
                    <a:pt x="11364" y="16225"/>
                    <a:pt x="11516" y="15799"/>
                    <a:pt x="11698" y="15374"/>
                  </a:cubicBezTo>
                  <a:cubicBezTo>
                    <a:pt x="11881" y="14949"/>
                    <a:pt x="12063" y="14554"/>
                    <a:pt x="12336" y="14128"/>
                  </a:cubicBezTo>
                  <a:cubicBezTo>
                    <a:pt x="12579" y="13673"/>
                    <a:pt x="12914" y="13247"/>
                    <a:pt x="13187" y="12852"/>
                  </a:cubicBezTo>
                  <a:lnTo>
                    <a:pt x="13400" y="12579"/>
                  </a:lnTo>
                  <a:cubicBezTo>
                    <a:pt x="13582" y="12275"/>
                    <a:pt x="13795" y="12032"/>
                    <a:pt x="14038" y="11758"/>
                  </a:cubicBezTo>
                  <a:cubicBezTo>
                    <a:pt x="14190" y="11546"/>
                    <a:pt x="14402" y="11333"/>
                    <a:pt x="14645" y="11120"/>
                  </a:cubicBezTo>
                  <a:cubicBezTo>
                    <a:pt x="14889" y="10877"/>
                    <a:pt x="15132" y="10665"/>
                    <a:pt x="15405" y="10452"/>
                  </a:cubicBezTo>
                  <a:cubicBezTo>
                    <a:pt x="15648" y="10270"/>
                    <a:pt x="15922" y="10087"/>
                    <a:pt x="16195" y="9935"/>
                  </a:cubicBezTo>
                  <a:cubicBezTo>
                    <a:pt x="16499" y="9784"/>
                    <a:pt x="16803" y="9632"/>
                    <a:pt x="17137" y="9510"/>
                  </a:cubicBezTo>
                  <a:cubicBezTo>
                    <a:pt x="17562" y="9358"/>
                    <a:pt x="17896" y="9237"/>
                    <a:pt x="18231" y="9176"/>
                  </a:cubicBezTo>
                  <a:cubicBezTo>
                    <a:pt x="18565" y="9085"/>
                    <a:pt x="18929" y="9024"/>
                    <a:pt x="19294" y="8933"/>
                  </a:cubicBezTo>
                  <a:cubicBezTo>
                    <a:pt x="19689" y="8872"/>
                    <a:pt x="20084" y="8811"/>
                    <a:pt x="20479" y="8811"/>
                  </a:cubicBezTo>
                  <a:lnTo>
                    <a:pt x="21117" y="8781"/>
                  </a:lnTo>
                  <a:lnTo>
                    <a:pt x="21816" y="8781"/>
                  </a:lnTo>
                  <a:cubicBezTo>
                    <a:pt x="22150" y="8751"/>
                    <a:pt x="22423" y="8751"/>
                    <a:pt x="22788" y="8751"/>
                  </a:cubicBezTo>
                  <a:cubicBezTo>
                    <a:pt x="23183" y="8781"/>
                    <a:pt x="23517" y="8811"/>
                    <a:pt x="23943" y="8842"/>
                  </a:cubicBezTo>
                  <a:cubicBezTo>
                    <a:pt x="24368" y="8872"/>
                    <a:pt x="24763" y="8933"/>
                    <a:pt x="25219" y="8994"/>
                  </a:cubicBezTo>
                  <a:cubicBezTo>
                    <a:pt x="25674" y="9085"/>
                    <a:pt x="26100" y="9176"/>
                    <a:pt x="26555" y="9267"/>
                  </a:cubicBezTo>
                  <a:cubicBezTo>
                    <a:pt x="26920" y="9358"/>
                    <a:pt x="27254" y="9449"/>
                    <a:pt x="27589" y="9541"/>
                  </a:cubicBezTo>
                  <a:lnTo>
                    <a:pt x="27619" y="9541"/>
                  </a:lnTo>
                  <a:cubicBezTo>
                    <a:pt x="28044" y="9692"/>
                    <a:pt x="28500" y="9844"/>
                    <a:pt x="28925" y="9996"/>
                  </a:cubicBezTo>
                  <a:lnTo>
                    <a:pt x="29776" y="10300"/>
                  </a:lnTo>
                  <a:cubicBezTo>
                    <a:pt x="30110" y="10422"/>
                    <a:pt x="30475" y="10574"/>
                    <a:pt x="30870" y="10725"/>
                  </a:cubicBezTo>
                  <a:cubicBezTo>
                    <a:pt x="31174" y="10877"/>
                    <a:pt x="31508" y="11029"/>
                    <a:pt x="31812" y="11212"/>
                  </a:cubicBezTo>
                  <a:cubicBezTo>
                    <a:pt x="32298" y="11515"/>
                    <a:pt x="32723" y="11789"/>
                    <a:pt x="33057" y="12062"/>
                  </a:cubicBezTo>
                  <a:cubicBezTo>
                    <a:pt x="33513" y="12396"/>
                    <a:pt x="33939" y="12761"/>
                    <a:pt x="34333" y="13156"/>
                  </a:cubicBezTo>
                  <a:cubicBezTo>
                    <a:pt x="34607" y="13430"/>
                    <a:pt x="34850" y="13733"/>
                    <a:pt x="35154" y="14068"/>
                  </a:cubicBezTo>
                  <a:lnTo>
                    <a:pt x="35184" y="14098"/>
                  </a:lnTo>
                  <a:cubicBezTo>
                    <a:pt x="35427" y="14432"/>
                    <a:pt x="35701" y="14766"/>
                    <a:pt x="35944" y="15101"/>
                  </a:cubicBezTo>
                  <a:cubicBezTo>
                    <a:pt x="36460" y="15769"/>
                    <a:pt x="36916" y="16437"/>
                    <a:pt x="37311" y="17167"/>
                  </a:cubicBezTo>
                  <a:cubicBezTo>
                    <a:pt x="37433" y="17349"/>
                    <a:pt x="37524" y="17531"/>
                    <a:pt x="37615" y="17744"/>
                  </a:cubicBezTo>
                  <a:cubicBezTo>
                    <a:pt x="37736" y="17926"/>
                    <a:pt x="37828" y="18139"/>
                    <a:pt x="37949" y="18352"/>
                  </a:cubicBezTo>
                  <a:lnTo>
                    <a:pt x="38040" y="18473"/>
                  </a:lnTo>
                  <a:cubicBezTo>
                    <a:pt x="38162" y="18746"/>
                    <a:pt x="38314" y="18990"/>
                    <a:pt x="38466" y="19233"/>
                  </a:cubicBezTo>
                  <a:cubicBezTo>
                    <a:pt x="38526" y="19385"/>
                    <a:pt x="38617" y="19506"/>
                    <a:pt x="38709" y="19658"/>
                  </a:cubicBezTo>
                  <a:cubicBezTo>
                    <a:pt x="38921" y="20053"/>
                    <a:pt x="39134" y="20478"/>
                    <a:pt x="39347" y="20964"/>
                  </a:cubicBezTo>
                  <a:cubicBezTo>
                    <a:pt x="39499" y="21299"/>
                    <a:pt x="39681" y="21633"/>
                    <a:pt x="39863" y="21937"/>
                  </a:cubicBezTo>
                  <a:cubicBezTo>
                    <a:pt x="39954" y="22028"/>
                    <a:pt x="40015" y="22180"/>
                    <a:pt x="40106" y="22301"/>
                  </a:cubicBezTo>
                  <a:lnTo>
                    <a:pt x="40197" y="22453"/>
                  </a:lnTo>
                  <a:cubicBezTo>
                    <a:pt x="40319" y="22696"/>
                    <a:pt x="40440" y="22939"/>
                    <a:pt x="40562" y="23152"/>
                  </a:cubicBezTo>
                  <a:cubicBezTo>
                    <a:pt x="40714" y="23395"/>
                    <a:pt x="40866" y="23608"/>
                    <a:pt x="41048" y="23851"/>
                  </a:cubicBezTo>
                  <a:cubicBezTo>
                    <a:pt x="41230" y="24094"/>
                    <a:pt x="41443" y="24307"/>
                    <a:pt x="41656" y="24519"/>
                  </a:cubicBezTo>
                  <a:cubicBezTo>
                    <a:pt x="41868" y="24762"/>
                    <a:pt x="42081" y="25005"/>
                    <a:pt x="42324" y="25188"/>
                  </a:cubicBezTo>
                  <a:cubicBezTo>
                    <a:pt x="42537" y="25370"/>
                    <a:pt x="42780" y="25522"/>
                    <a:pt x="42993" y="25643"/>
                  </a:cubicBezTo>
                  <a:cubicBezTo>
                    <a:pt x="43266" y="25765"/>
                    <a:pt x="43509" y="25856"/>
                    <a:pt x="43783" y="25917"/>
                  </a:cubicBezTo>
                  <a:cubicBezTo>
                    <a:pt x="44056" y="25978"/>
                    <a:pt x="44360" y="26008"/>
                    <a:pt x="44633" y="26008"/>
                  </a:cubicBezTo>
                  <a:cubicBezTo>
                    <a:pt x="44816" y="26008"/>
                    <a:pt x="45028" y="25978"/>
                    <a:pt x="45241" y="25947"/>
                  </a:cubicBezTo>
                  <a:lnTo>
                    <a:pt x="46000" y="25795"/>
                  </a:lnTo>
                  <a:lnTo>
                    <a:pt x="46608" y="25704"/>
                  </a:lnTo>
                  <a:lnTo>
                    <a:pt x="46821" y="25643"/>
                  </a:lnTo>
                  <a:cubicBezTo>
                    <a:pt x="46973" y="25613"/>
                    <a:pt x="47155" y="25613"/>
                    <a:pt x="47307" y="25552"/>
                  </a:cubicBezTo>
                  <a:lnTo>
                    <a:pt x="47489" y="25522"/>
                  </a:lnTo>
                  <a:cubicBezTo>
                    <a:pt x="47611" y="25491"/>
                    <a:pt x="47732" y="25461"/>
                    <a:pt x="47823" y="25400"/>
                  </a:cubicBezTo>
                  <a:cubicBezTo>
                    <a:pt x="47975" y="25309"/>
                    <a:pt x="48127" y="25248"/>
                    <a:pt x="48279" y="25157"/>
                  </a:cubicBezTo>
                  <a:cubicBezTo>
                    <a:pt x="48401" y="25066"/>
                    <a:pt x="48461" y="24975"/>
                    <a:pt x="48492" y="24853"/>
                  </a:cubicBezTo>
                  <a:lnTo>
                    <a:pt x="48765" y="24732"/>
                  </a:lnTo>
                  <a:cubicBezTo>
                    <a:pt x="48856" y="24671"/>
                    <a:pt x="48978" y="24580"/>
                    <a:pt x="49069" y="24489"/>
                  </a:cubicBezTo>
                  <a:cubicBezTo>
                    <a:pt x="49191" y="24367"/>
                    <a:pt x="49282" y="24215"/>
                    <a:pt x="49403" y="24094"/>
                  </a:cubicBezTo>
                  <a:cubicBezTo>
                    <a:pt x="49555" y="23942"/>
                    <a:pt x="49646" y="23760"/>
                    <a:pt x="49738" y="23547"/>
                  </a:cubicBezTo>
                  <a:cubicBezTo>
                    <a:pt x="49829" y="23243"/>
                    <a:pt x="49889" y="22939"/>
                    <a:pt x="49859" y="22605"/>
                  </a:cubicBezTo>
                  <a:cubicBezTo>
                    <a:pt x="49768" y="22149"/>
                    <a:pt x="49616" y="21694"/>
                    <a:pt x="49403" y="21268"/>
                  </a:cubicBezTo>
                  <a:cubicBezTo>
                    <a:pt x="49160" y="20782"/>
                    <a:pt x="48917" y="20296"/>
                    <a:pt x="48705" y="19962"/>
                  </a:cubicBezTo>
                  <a:cubicBezTo>
                    <a:pt x="48492" y="19536"/>
                    <a:pt x="48218" y="19111"/>
                    <a:pt x="48006" y="18777"/>
                  </a:cubicBezTo>
                  <a:cubicBezTo>
                    <a:pt x="47763" y="18473"/>
                    <a:pt x="47550" y="18139"/>
                    <a:pt x="47307" y="17835"/>
                  </a:cubicBezTo>
                  <a:lnTo>
                    <a:pt x="47185" y="17683"/>
                  </a:lnTo>
                  <a:cubicBezTo>
                    <a:pt x="46578" y="16863"/>
                    <a:pt x="45909" y="16042"/>
                    <a:pt x="45362" y="15374"/>
                  </a:cubicBezTo>
                  <a:lnTo>
                    <a:pt x="45241" y="15222"/>
                  </a:lnTo>
                  <a:cubicBezTo>
                    <a:pt x="44967" y="14888"/>
                    <a:pt x="44694" y="14554"/>
                    <a:pt x="44421" y="14219"/>
                  </a:cubicBezTo>
                  <a:cubicBezTo>
                    <a:pt x="44117" y="13855"/>
                    <a:pt x="43783" y="13490"/>
                    <a:pt x="43509" y="13095"/>
                  </a:cubicBezTo>
                  <a:cubicBezTo>
                    <a:pt x="42841" y="12275"/>
                    <a:pt x="42172" y="11485"/>
                    <a:pt x="41625" y="10908"/>
                  </a:cubicBezTo>
                  <a:cubicBezTo>
                    <a:pt x="40927" y="10148"/>
                    <a:pt x="40137" y="9389"/>
                    <a:pt x="39468" y="8751"/>
                  </a:cubicBezTo>
                  <a:lnTo>
                    <a:pt x="39316" y="8599"/>
                  </a:lnTo>
                  <a:cubicBezTo>
                    <a:pt x="39012" y="8325"/>
                    <a:pt x="38709" y="8021"/>
                    <a:pt x="38374" y="7718"/>
                  </a:cubicBezTo>
                  <a:cubicBezTo>
                    <a:pt x="37979" y="7383"/>
                    <a:pt x="37554" y="7019"/>
                    <a:pt x="37189" y="6745"/>
                  </a:cubicBezTo>
                  <a:cubicBezTo>
                    <a:pt x="36825" y="6472"/>
                    <a:pt x="36430" y="6168"/>
                    <a:pt x="35974" y="5834"/>
                  </a:cubicBezTo>
                  <a:lnTo>
                    <a:pt x="35610" y="5591"/>
                  </a:lnTo>
                  <a:lnTo>
                    <a:pt x="35366" y="5439"/>
                  </a:lnTo>
                  <a:lnTo>
                    <a:pt x="35306" y="5378"/>
                  </a:lnTo>
                  <a:cubicBezTo>
                    <a:pt x="35123" y="5257"/>
                    <a:pt x="34941" y="5135"/>
                    <a:pt x="34759" y="5013"/>
                  </a:cubicBezTo>
                  <a:cubicBezTo>
                    <a:pt x="34364" y="4740"/>
                    <a:pt x="33908" y="4497"/>
                    <a:pt x="33331" y="4163"/>
                  </a:cubicBezTo>
                  <a:cubicBezTo>
                    <a:pt x="32966" y="3980"/>
                    <a:pt x="32571" y="3737"/>
                    <a:pt x="32146" y="3494"/>
                  </a:cubicBezTo>
                  <a:cubicBezTo>
                    <a:pt x="31781" y="3282"/>
                    <a:pt x="31447" y="3069"/>
                    <a:pt x="31083" y="2887"/>
                  </a:cubicBezTo>
                  <a:cubicBezTo>
                    <a:pt x="30748" y="2735"/>
                    <a:pt x="30414" y="2613"/>
                    <a:pt x="30110" y="2461"/>
                  </a:cubicBezTo>
                  <a:lnTo>
                    <a:pt x="29958" y="2401"/>
                  </a:lnTo>
                  <a:lnTo>
                    <a:pt x="29411" y="2188"/>
                  </a:lnTo>
                  <a:lnTo>
                    <a:pt x="28925" y="1975"/>
                  </a:lnTo>
                  <a:cubicBezTo>
                    <a:pt x="28530" y="1823"/>
                    <a:pt x="28196" y="1671"/>
                    <a:pt x="27771" y="1519"/>
                  </a:cubicBezTo>
                  <a:cubicBezTo>
                    <a:pt x="27376" y="1398"/>
                    <a:pt x="26950" y="1246"/>
                    <a:pt x="26555" y="1124"/>
                  </a:cubicBezTo>
                  <a:lnTo>
                    <a:pt x="26404" y="1064"/>
                  </a:lnTo>
                  <a:lnTo>
                    <a:pt x="26130" y="973"/>
                  </a:lnTo>
                  <a:cubicBezTo>
                    <a:pt x="25978" y="912"/>
                    <a:pt x="25826" y="881"/>
                    <a:pt x="25674" y="821"/>
                  </a:cubicBezTo>
                  <a:cubicBezTo>
                    <a:pt x="25431" y="730"/>
                    <a:pt x="25158" y="669"/>
                    <a:pt x="24884" y="608"/>
                  </a:cubicBezTo>
                  <a:lnTo>
                    <a:pt x="24854" y="608"/>
                  </a:lnTo>
                  <a:cubicBezTo>
                    <a:pt x="24368" y="486"/>
                    <a:pt x="23912" y="395"/>
                    <a:pt x="23396" y="304"/>
                  </a:cubicBezTo>
                  <a:lnTo>
                    <a:pt x="23274" y="274"/>
                  </a:lnTo>
                  <a:cubicBezTo>
                    <a:pt x="22818" y="213"/>
                    <a:pt x="22363" y="122"/>
                    <a:pt x="21907" y="61"/>
                  </a:cubicBezTo>
                  <a:cubicBezTo>
                    <a:pt x="21390" y="31"/>
                    <a:pt x="20874" y="0"/>
                    <a:pt x="203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27"/>
          <p:cNvGrpSpPr/>
          <p:nvPr/>
        </p:nvGrpSpPr>
        <p:grpSpPr>
          <a:xfrm>
            <a:off x="295547" y="4265442"/>
            <a:ext cx="483086" cy="429802"/>
            <a:chOff x="295547" y="4265442"/>
            <a:chExt cx="483086" cy="429802"/>
          </a:xfrm>
        </p:grpSpPr>
        <p:sp>
          <p:nvSpPr>
            <p:cNvPr id="149" name="Google Shape;149;p27"/>
            <p:cNvSpPr/>
            <p:nvPr/>
          </p:nvSpPr>
          <p:spPr>
            <a:xfrm rot="1519952">
              <a:off x="425784" y="4312454"/>
              <a:ext cx="295208" cy="335779"/>
            </a:xfrm>
            <a:custGeom>
              <a:rect b="b" l="l" r="r" t="t"/>
              <a:pathLst>
                <a:path extrusionOk="0" h="11024" w="9692">
                  <a:moveTo>
                    <a:pt x="7355" y="1"/>
                  </a:moveTo>
                  <a:cubicBezTo>
                    <a:pt x="7318" y="1"/>
                    <a:pt x="7279" y="5"/>
                    <a:pt x="7239" y="15"/>
                  </a:cubicBezTo>
                  <a:cubicBezTo>
                    <a:pt x="5044" y="622"/>
                    <a:pt x="2989" y="1276"/>
                    <a:pt x="700" y="1393"/>
                  </a:cubicBezTo>
                  <a:cubicBezTo>
                    <a:pt x="21" y="1438"/>
                    <a:pt x="0" y="2494"/>
                    <a:pt x="639" y="2494"/>
                  </a:cubicBezTo>
                  <a:cubicBezTo>
                    <a:pt x="659" y="2494"/>
                    <a:pt x="679" y="2493"/>
                    <a:pt x="700" y="2491"/>
                  </a:cubicBezTo>
                  <a:cubicBezTo>
                    <a:pt x="2896" y="2280"/>
                    <a:pt x="5184" y="1930"/>
                    <a:pt x="7216" y="1019"/>
                  </a:cubicBezTo>
                  <a:lnTo>
                    <a:pt x="7239" y="1160"/>
                  </a:lnTo>
                  <a:cubicBezTo>
                    <a:pt x="7263" y="1416"/>
                    <a:pt x="7309" y="1650"/>
                    <a:pt x="7356" y="1883"/>
                  </a:cubicBezTo>
                  <a:cubicBezTo>
                    <a:pt x="5371" y="2677"/>
                    <a:pt x="3479" y="2934"/>
                    <a:pt x="1378" y="3191"/>
                  </a:cubicBezTo>
                  <a:cubicBezTo>
                    <a:pt x="817" y="3215"/>
                    <a:pt x="817" y="4032"/>
                    <a:pt x="1378" y="4079"/>
                  </a:cubicBezTo>
                  <a:cubicBezTo>
                    <a:pt x="1543" y="4088"/>
                    <a:pt x="1710" y="4093"/>
                    <a:pt x="1877" y="4093"/>
                  </a:cubicBezTo>
                  <a:cubicBezTo>
                    <a:pt x="3781" y="4093"/>
                    <a:pt x="5757" y="3501"/>
                    <a:pt x="7496" y="2771"/>
                  </a:cubicBezTo>
                  <a:cubicBezTo>
                    <a:pt x="7660" y="3588"/>
                    <a:pt x="7846" y="4406"/>
                    <a:pt x="8010" y="5223"/>
                  </a:cubicBezTo>
                  <a:cubicBezTo>
                    <a:pt x="8220" y="6204"/>
                    <a:pt x="8407" y="7185"/>
                    <a:pt x="8547" y="8165"/>
                  </a:cubicBezTo>
                  <a:cubicBezTo>
                    <a:pt x="8337" y="8165"/>
                    <a:pt x="8150" y="8189"/>
                    <a:pt x="7963" y="8236"/>
                  </a:cubicBezTo>
                  <a:cubicBezTo>
                    <a:pt x="7239" y="8422"/>
                    <a:pt x="6609" y="8889"/>
                    <a:pt x="6235" y="9543"/>
                  </a:cubicBezTo>
                  <a:cubicBezTo>
                    <a:pt x="5926" y="10096"/>
                    <a:pt x="5909" y="11024"/>
                    <a:pt x="6659" y="11024"/>
                  </a:cubicBezTo>
                  <a:cubicBezTo>
                    <a:pt x="6702" y="11024"/>
                    <a:pt x="6748" y="11021"/>
                    <a:pt x="6796" y="11015"/>
                  </a:cubicBezTo>
                  <a:cubicBezTo>
                    <a:pt x="7426" y="10898"/>
                    <a:pt x="8033" y="10641"/>
                    <a:pt x="8547" y="10244"/>
                  </a:cubicBezTo>
                  <a:cubicBezTo>
                    <a:pt x="8991" y="9917"/>
                    <a:pt x="9691" y="9356"/>
                    <a:pt x="9575" y="8796"/>
                  </a:cubicBezTo>
                  <a:cubicBezTo>
                    <a:pt x="9551" y="8749"/>
                    <a:pt x="9528" y="8703"/>
                    <a:pt x="9504" y="8656"/>
                  </a:cubicBezTo>
                  <a:cubicBezTo>
                    <a:pt x="9364" y="7418"/>
                    <a:pt x="9131" y="6180"/>
                    <a:pt x="8874" y="4943"/>
                  </a:cubicBezTo>
                  <a:cubicBezTo>
                    <a:pt x="8617" y="3728"/>
                    <a:pt x="8313" y="2467"/>
                    <a:pt x="7963" y="1230"/>
                  </a:cubicBezTo>
                  <a:cubicBezTo>
                    <a:pt x="7916" y="1043"/>
                    <a:pt x="7846" y="833"/>
                    <a:pt x="7776" y="646"/>
                  </a:cubicBezTo>
                  <a:cubicBezTo>
                    <a:pt x="7902" y="333"/>
                    <a:pt x="7672" y="1"/>
                    <a:pt x="73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7"/>
            <p:cNvSpPr/>
            <p:nvPr/>
          </p:nvSpPr>
          <p:spPr>
            <a:xfrm rot="1519952">
              <a:off x="362217" y="4292575"/>
              <a:ext cx="147269" cy="344734"/>
            </a:xfrm>
            <a:custGeom>
              <a:rect b="b" l="l" r="r" t="t"/>
              <a:pathLst>
                <a:path extrusionOk="0" h="11318" w="4835">
                  <a:moveTo>
                    <a:pt x="2638" y="1"/>
                  </a:moveTo>
                  <a:cubicBezTo>
                    <a:pt x="2377" y="1"/>
                    <a:pt x="2102" y="219"/>
                    <a:pt x="2172" y="555"/>
                  </a:cubicBezTo>
                  <a:cubicBezTo>
                    <a:pt x="2780" y="3358"/>
                    <a:pt x="3247" y="6160"/>
                    <a:pt x="3620" y="8986"/>
                  </a:cubicBezTo>
                  <a:cubicBezTo>
                    <a:pt x="3525" y="8982"/>
                    <a:pt x="3431" y="8980"/>
                    <a:pt x="3338" y="8980"/>
                  </a:cubicBezTo>
                  <a:cubicBezTo>
                    <a:pt x="2854" y="8980"/>
                    <a:pt x="2385" y="9032"/>
                    <a:pt x="1915" y="9149"/>
                  </a:cubicBezTo>
                  <a:cubicBezTo>
                    <a:pt x="1262" y="9313"/>
                    <a:pt x="421" y="9570"/>
                    <a:pt x="117" y="10200"/>
                  </a:cubicBezTo>
                  <a:cubicBezTo>
                    <a:pt x="0" y="10387"/>
                    <a:pt x="0" y="10621"/>
                    <a:pt x="117" y="10784"/>
                  </a:cubicBezTo>
                  <a:cubicBezTo>
                    <a:pt x="389" y="11207"/>
                    <a:pt x="934" y="11317"/>
                    <a:pt x="1468" y="11317"/>
                  </a:cubicBezTo>
                  <a:cubicBezTo>
                    <a:pt x="1761" y="11317"/>
                    <a:pt x="2050" y="11284"/>
                    <a:pt x="2289" y="11251"/>
                  </a:cubicBezTo>
                  <a:cubicBezTo>
                    <a:pt x="2756" y="11181"/>
                    <a:pt x="3223" y="11041"/>
                    <a:pt x="3667" y="10831"/>
                  </a:cubicBezTo>
                  <a:cubicBezTo>
                    <a:pt x="3971" y="10667"/>
                    <a:pt x="4484" y="10457"/>
                    <a:pt x="4671" y="10154"/>
                  </a:cubicBezTo>
                  <a:cubicBezTo>
                    <a:pt x="4788" y="9897"/>
                    <a:pt x="4835" y="9617"/>
                    <a:pt x="4788" y="9360"/>
                  </a:cubicBezTo>
                  <a:cubicBezTo>
                    <a:pt x="4788" y="9219"/>
                    <a:pt x="4741" y="9079"/>
                    <a:pt x="4741" y="8939"/>
                  </a:cubicBezTo>
                  <a:cubicBezTo>
                    <a:pt x="4671" y="8425"/>
                    <a:pt x="4554" y="7935"/>
                    <a:pt x="4484" y="7445"/>
                  </a:cubicBezTo>
                  <a:cubicBezTo>
                    <a:pt x="4344" y="6627"/>
                    <a:pt x="4204" y="5833"/>
                    <a:pt x="4041" y="5039"/>
                  </a:cubicBezTo>
                  <a:cubicBezTo>
                    <a:pt x="3760" y="3451"/>
                    <a:pt x="3410" y="1887"/>
                    <a:pt x="3036" y="322"/>
                  </a:cubicBezTo>
                  <a:cubicBezTo>
                    <a:pt x="2980" y="98"/>
                    <a:pt x="2812" y="1"/>
                    <a:pt x="26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 name="Google Shape;151;p27"/>
          <p:cNvSpPr/>
          <p:nvPr/>
        </p:nvSpPr>
        <p:spPr>
          <a:xfrm rot="-341310">
            <a:off x="5738969" y="4432832"/>
            <a:ext cx="315640" cy="341633"/>
          </a:xfrm>
          <a:custGeom>
            <a:rect b="b" l="l" r="r" t="t"/>
            <a:pathLst>
              <a:path extrusionOk="0" h="9989" w="9229">
                <a:moveTo>
                  <a:pt x="2221" y="8230"/>
                </a:moveTo>
                <a:cubicBezTo>
                  <a:pt x="2377" y="8230"/>
                  <a:pt x="2524" y="8239"/>
                  <a:pt x="2639" y="8253"/>
                </a:cubicBezTo>
                <a:cubicBezTo>
                  <a:pt x="2989" y="8276"/>
                  <a:pt x="3316" y="8370"/>
                  <a:pt x="3620" y="8487"/>
                </a:cubicBezTo>
                <a:cubicBezTo>
                  <a:pt x="3293" y="8837"/>
                  <a:pt x="2826" y="9047"/>
                  <a:pt x="2359" y="9094"/>
                </a:cubicBezTo>
                <a:cubicBezTo>
                  <a:pt x="2055" y="9094"/>
                  <a:pt x="1752" y="9024"/>
                  <a:pt x="1471" y="8884"/>
                </a:cubicBezTo>
                <a:cubicBezTo>
                  <a:pt x="1238" y="8767"/>
                  <a:pt x="958" y="8697"/>
                  <a:pt x="1191" y="8487"/>
                </a:cubicBezTo>
                <a:cubicBezTo>
                  <a:pt x="1390" y="8288"/>
                  <a:pt x="1836" y="8230"/>
                  <a:pt x="2221" y="8230"/>
                </a:cubicBezTo>
                <a:close/>
                <a:moveTo>
                  <a:pt x="8950" y="1"/>
                </a:moveTo>
                <a:cubicBezTo>
                  <a:pt x="8887" y="1"/>
                  <a:pt x="8824" y="31"/>
                  <a:pt x="8781" y="103"/>
                </a:cubicBezTo>
                <a:cubicBezTo>
                  <a:pt x="7777" y="1667"/>
                  <a:pt x="6819" y="3232"/>
                  <a:pt x="5885" y="4820"/>
                </a:cubicBezTo>
                <a:cubicBezTo>
                  <a:pt x="5348" y="5731"/>
                  <a:pt x="4554" y="6735"/>
                  <a:pt x="4017" y="7786"/>
                </a:cubicBezTo>
                <a:cubicBezTo>
                  <a:pt x="3532" y="7437"/>
                  <a:pt x="2950" y="7249"/>
                  <a:pt x="2365" y="7249"/>
                </a:cubicBezTo>
                <a:cubicBezTo>
                  <a:pt x="2246" y="7249"/>
                  <a:pt x="2127" y="7256"/>
                  <a:pt x="2009" y="7272"/>
                </a:cubicBezTo>
                <a:cubicBezTo>
                  <a:pt x="1285" y="7342"/>
                  <a:pt x="210" y="7646"/>
                  <a:pt x="117" y="8487"/>
                </a:cubicBezTo>
                <a:cubicBezTo>
                  <a:pt x="0" y="9351"/>
                  <a:pt x="1168" y="9841"/>
                  <a:pt x="1868" y="9958"/>
                </a:cubicBezTo>
                <a:cubicBezTo>
                  <a:pt x="2001" y="9978"/>
                  <a:pt x="2135" y="9988"/>
                  <a:pt x="2269" y="9988"/>
                </a:cubicBezTo>
                <a:cubicBezTo>
                  <a:pt x="3052" y="9988"/>
                  <a:pt x="3829" y="9645"/>
                  <a:pt x="4367" y="9047"/>
                </a:cubicBezTo>
                <a:cubicBezTo>
                  <a:pt x="4484" y="8930"/>
                  <a:pt x="4531" y="8767"/>
                  <a:pt x="4484" y="8603"/>
                </a:cubicBezTo>
                <a:cubicBezTo>
                  <a:pt x="5278" y="7576"/>
                  <a:pt x="5815" y="6198"/>
                  <a:pt x="6446" y="5124"/>
                </a:cubicBezTo>
                <a:cubicBezTo>
                  <a:pt x="7356" y="3536"/>
                  <a:pt x="8267" y="1948"/>
                  <a:pt x="9131" y="313"/>
                </a:cubicBezTo>
                <a:cubicBezTo>
                  <a:pt x="9228" y="151"/>
                  <a:pt x="9090" y="1"/>
                  <a:pt x="89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 name="Google Shape;152;p27"/>
          <p:cNvGrpSpPr/>
          <p:nvPr/>
        </p:nvGrpSpPr>
        <p:grpSpPr>
          <a:xfrm>
            <a:off x="5180204" y="-193951"/>
            <a:ext cx="483354" cy="535768"/>
            <a:chOff x="4846427" y="-66500"/>
            <a:chExt cx="315649" cy="349878"/>
          </a:xfrm>
        </p:grpSpPr>
        <p:sp>
          <p:nvSpPr>
            <p:cNvPr id="153" name="Google Shape;153;p27"/>
            <p:cNvSpPr/>
            <p:nvPr/>
          </p:nvSpPr>
          <p:spPr>
            <a:xfrm>
              <a:off x="4990920" y="103650"/>
              <a:ext cx="155011" cy="144529"/>
            </a:xfrm>
            <a:custGeom>
              <a:rect b="b" l="l" r="r" t="t"/>
              <a:pathLst>
                <a:path extrusionOk="0" h="4619" w="4954">
                  <a:moveTo>
                    <a:pt x="1945" y="1"/>
                  </a:moveTo>
                  <a:cubicBezTo>
                    <a:pt x="1763" y="1"/>
                    <a:pt x="1581" y="31"/>
                    <a:pt x="1399" y="62"/>
                  </a:cubicBezTo>
                  <a:cubicBezTo>
                    <a:pt x="1277" y="92"/>
                    <a:pt x="1186" y="122"/>
                    <a:pt x="1095" y="183"/>
                  </a:cubicBezTo>
                  <a:cubicBezTo>
                    <a:pt x="1004" y="244"/>
                    <a:pt x="943" y="274"/>
                    <a:pt x="852" y="335"/>
                  </a:cubicBezTo>
                  <a:cubicBezTo>
                    <a:pt x="700" y="457"/>
                    <a:pt x="578" y="578"/>
                    <a:pt x="457" y="730"/>
                  </a:cubicBezTo>
                  <a:lnTo>
                    <a:pt x="426" y="791"/>
                  </a:lnTo>
                  <a:cubicBezTo>
                    <a:pt x="426" y="821"/>
                    <a:pt x="396" y="821"/>
                    <a:pt x="396" y="851"/>
                  </a:cubicBezTo>
                  <a:lnTo>
                    <a:pt x="335" y="912"/>
                  </a:lnTo>
                  <a:cubicBezTo>
                    <a:pt x="305" y="943"/>
                    <a:pt x="274" y="1003"/>
                    <a:pt x="244" y="1064"/>
                  </a:cubicBezTo>
                  <a:cubicBezTo>
                    <a:pt x="244" y="1095"/>
                    <a:pt x="214" y="1125"/>
                    <a:pt x="214" y="1155"/>
                  </a:cubicBezTo>
                  <a:lnTo>
                    <a:pt x="183" y="1216"/>
                  </a:lnTo>
                  <a:lnTo>
                    <a:pt x="153" y="1277"/>
                  </a:lnTo>
                  <a:lnTo>
                    <a:pt x="122" y="1368"/>
                  </a:lnTo>
                  <a:cubicBezTo>
                    <a:pt x="92" y="1398"/>
                    <a:pt x="92" y="1459"/>
                    <a:pt x="92" y="1550"/>
                  </a:cubicBezTo>
                  <a:cubicBezTo>
                    <a:pt x="92" y="1611"/>
                    <a:pt x="62" y="1672"/>
                    <a:pt x="31" y="1763"/>
                  </a:cubicBezTo>
                  <a:cubicBezTo>
                    <a:pt x="1" y="1945"/>
                    <a:pt x="31" y="2128"/>
                    <a:pt x="62" y="2310"/>
                  </a:cubicBezTo>
                  <a:cubicBezTo>
                    <a:pt x="122" y="2492"/>
                    <a:pt x="183" y="2674"/>
                    <a:pt x="274" y="2857"/>
                  </a:cubicBezTo>
                  <a:cubicBezTo>
                    <a:pt x="457" y="3161"/>
                    <a:pt x="669" y="3434"/>
                    <a:pt x="912" y="3677"/>
                  </a:cubicBezTo>
                  <a:cubicBezTo>
                    <a:pt x="1064" y="3829"/>
                    <a:pt x="1216" y="3951"/>
                    <a:pt x="1368" y="4042"/>
                  </a:cubicBezTo>
                  <a:cubicBezTo>
                    <a:pt x="1550" y="4163"/>
                    <a:pt x="1733" y="4285"/>
                    <a:pt x="1945" y="4376"/>
                  </a:cubicBezTo>
                  <a:cubicBezTo>
                    <a:pt x="2249" y="4528"/>
                    <a:pt x="2583" y="4589"/>
                    <a:pt x="2918" y="4619"/>
                  </a:cubicBezTo>
                  <a:cubicBezTo>
                    <a:pt x="3100" y="4619"/>
                    <a:pt x="3282" y="4589"/>
                    <a:pt x="3465" y="4558"/>
                  </a:cubicBezTo>
                  <a:lnTo>
                    <a:pt x="3586" y="4528"/>
                  </a:lnTo>
                  <a:cubicBezTo>
                    <a:pt x="3677" y="4528"/>
                    <a:pt x="3799" y="4528"/>
                    <a:pt x="3890" y="4497"/>
                  </a:cubicBezTo>
                  <a:cubicBezTo>
                    <a:pt x="4163" y="4406"/>
                    <a:pt x="4406" y="4285"/>
                    <a:pt x="4619" y="4072"/>
                  </a:cubicBezTo>
                  <a:cubicBezTo>
                    <a:pt x="4801" y="3920"/>
                    <a:pt x="4862" y="3647"/>
                    <a:pt x="4832" y="3404"/>
                  </a:cubicBezTo>
                  <a:cubicBezTo>
                    <a:pt x="4923" y="3161"/>
                    <a:pt x="4953" y="2857"/>
                    <a:pt x="4893" y="2583"/>
                  </a:cubicBezTo>
                  <a:cubicBezTo>
                    <a:pt x="4893" y="2553"/>
                    <a:pt x="4862" y="2523"/>
                    <a:pt x="4832" y="2462"/>
                  </a:cubicBezTo>
                  <a:cubicBezTo>
                    <a:pt x="4832" y="2188"/>
                    <a:pt x="4771" y="1884"/>
                    <a:pt x="4680" y="1641"/>
                  </a:cubicBezTo>
                  <a:cubicBezTo>
                    <a:pt x="4619" y="1520"/>
                    <a:pt x="4558" y="1429"/>
                    <a:pt x="4467" y="1307"/>
                  </a:cubicBezTo>
                  <a:cubicBezTo>
                    <a:pt x="4406" y="1216"/>
                    <a:pt x="4346" y="1125"/>
                    <a:pt x="4255" y="1034"/>
                  </a:cubicBezTo>
                  <a:cubicBezTo>
                    <a:pt x="4103" y="882"/>
                    <a:pt x="3951" y="760"/>
                    <a:pt x="3799" y="639"/>
                  </a:cubicBezTo>
                  <a:cubicBezTo>
                    <a:pt x="3677" y="548"/>
                    <a:pt x="3586" y="457"/>
                    <a:pt x="3465" y="396"/>
                  </a:cubicBezTo>
                  <a:cubicBezTo>
                    <a:pt x="3252" y="244"/>
                    <a:pt x="3009" y="153"/>
                    <a:pt x="2796" y="92"/>
                  </a:cubicBezTo>
                  <a:cubicBezTo>
                    <a:pt x="2614" y="62"/>
                    <a:pt x="2492" y="31"/>
                    <a:pt x="23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7"/>
            <p:cNvSpPr/>
            <p:nvPr/>
          </p:nvSpPr>
          <p:spPr>
            <a:xfrm>
              <a:off x="4996646" y="-66500"/>
              <a:ext cx="165430" cy="150223"/>
            </a:xfrm>
            <a:custGeom>
              <a:rect b="b" l="l" r="r" t="t"/>
              <a:pathLst>
                <a:path extrusionOk="0" h="4801" w="5287">
                  <a:moveTo>
                    <a:pt x="1762" y="1884"/>
                  </a:moveTo>
                  <a:cubicBezTo>
                    <a:pt x="1732" y="1884"/>
                    <a:pt x="1732" y="1914"/>
                    <a:pt x="1732" y="1945"/>
                  </a:cubicBezTo>
                  <a:lnTo>
                    <a:pt x="1732" y="1975"/>
                  </a:lnTo>
                  <a:lnTo>
                    <a:pt x="1611" y="1884"/>
                  </a:lnTo>
                  <a:close/>
                  <a:moveTo>
                    <a:pt x="1519" y="0"/>
                  </a:moveTo>
                  <a:cubicBezTo>
                    <a:pt x="1398" y="31"/>
                    <a:pt x="1276" y="31"/>
                    <a:pt x="1155" y="61"/>
                  </a:cubicBezTo>
                  <a:cubicBezTo>
                    <a:pt x="1033" y="91"/>
                    <a:pt x="942" y="122"/>
                    <a:pt x="851" y="183"/>
                  </a:cubicBezTo>
                  <a:cubicBezTo>
                    <a:pt x="760" y="243"/>
                    <a:pt x="669" y="304"/>
                    <a:pt x="578" y="365"/>
                  </a:cubicBezTo>
                  <a:cubicBezTo>
                    <a:pt x="395" y="486"/>
                    <a:pt x="243" y="669"/>
                    <a:pt x="152" y="851"/>
                  </a:cubicBezTo>
                  <a:cubicBezTo>
                    <a:pt x="122" y="942"/>
                    <a:pt x="122" y="1003"/>
                    <a:pt x="91" y="1064"/>
                  </a:cubicBezTo>
                  <a:cubicBezTo>
                    <a:pt x="61" y="1155"/>
                    <a:pt x="31" y="1216"/>
                    <a:pt x="31" y="1307"/>
                  </a:cubicBezTo>
                  <a:cubicBezTo>
                    <a:pt x="0" y="1519"/>
                    <a:pt x="0" y="1702"/>
                    <a:pt x="31" y="1884"/>
                  </a:cubicBezTo>
                  <a:cubicBezTo>
                    <a:pt x="91" y="2127"/>
                    <a:pt x="183" y="2370"/>
                    <a:pt x="304" y="2552"/>
                  </a:cubicBezTo>
                  <a:cubicBezTo>
                    <a:pt x="426" y="2826"/>
                    <a:pt x="608" y="3099"/>
                    <a:pt x="821" y="3312"/>
                  </a:cubicBezTo>
                  <a:cubicBezTo>
                    <a:pt x="972" y="3494"/>
                    <a:pt x="1155" y="3677"/>
                    <a:pt x="1337" y="3828"/>
                  </a:cubicBezTo>
                  <a:cubicBezTo>
                    <a:pt x="1489" y="3950"/>
                    <a:pt x="1671" y="4072"/>
                    <a:pt x="1854" y="4193"/>
                  </a:cubicBezTo>
                  <a:cubicBezTo>
                    <a:pt x="1975" y="4254"/>
                    <a:pt x="2127" y="4345"/>
                    <a:pt x="2279" y="4406"/>
                  </a:cubicBezTo>
                  <a:lnTo>
                    <a:pt x="2613" y="4558"/>
                  </a:lnTo>
                  <a:cubicBezTo>
                    <a:pt x="2856" y="4649"/>
                    <a:pt x="3099" y="4710"/>
                    <a:pt x="3373" y="4770"/>
                  </a:cubicBezTo>
                  <a:cubicBezTo>
                    <a:pt x="3464" y="4770"/>
                    <a:pt x="3555" y="4801"/>
                    <a:pt x="3646" y="4801"/>
                  </a:cubicBezTo>
                  <a:lnTo>
                    <a:pt x="3950" y="4801"/>
                  </a:lnTo>
                  <a:cubicBezTo>
                    <a:pt x="4041" y="4801"/>
                    <a:pt x="4163" y="4770"/>
                    <a:pt x="4254" y="4740"/>
                  </a:cubicBezTo>
                  <a:cubicBezTo>
                    <a:pt x="4527" y="4618"/>
                    <a:pt x="4770" y="4467"/>
                    <a:pt x="5013" y="4254"/>
                  </a:cubicBezTo>
                  <a:cubicBezTo>
                    <a:pt x="5135" y="4163"/>
                    <a:pt x="5226" y="3980"/>
                    <a:pt x="5256" y="3798"/>
                  </a:cubicBezTo>
                  <a:cubicBezTo>
                    <a:pt x="5256" y="3707"/>
                    <a:pt x="5226" y="3585"/>
                    <a:pt x="5196" y="3494"/>
                  </a:cubicBezTo>
                  <a:cubicBezTo>
                    <a:pt x="5256" y="3342"/>
                    <a:pt x="5287" y="3190"/>
                    <a:pt x="5287" y="3039"/>
                  </a:cubicBezTo>
                  <a:cubicBezTo>
                    <a:pt x="5287" y="2887"/>
                    <a:pt x="5287" y="2765"/>
                    <a:pt x="5287" y="2644"/>
                  </a:cubicBezTo>
                  <a:cubicBezTo>
                    <a:pt x="5256" y="2522"/>
                    <a:pt x="5226" y="2400"/>
                    <a:pt x="5165" y="2279"/>
                  </a:cubicBezTo>
                  <a:cubicBezTo>
                    <a:pt x="5074" y="1914"/>
                    <a:pt x="4892" y="1611"/>
                    <a:pt x="4679" y="1337"/>
                  </a:cubicBezTo>
                  <a:cubicBezTo>
                    <a:pt x="4618" y="1246"/>
                    <a:pt x="4527" y="1185"/>
                    <a:pt x="4436" y="1094"/>
                  </a:cubicBezTo>
                  <a:cubicBezTo>
                    <a:pt x="4284" y="912"/>
                    <a:pt x="4102" y="760"/>
                    <a:pt x="3889" y="638"/>
                  </a:cubicBezTo>
                  <a:cubicBezTo>
                    <a:pt x="3798" y="578"/>
                    <a:pt x="3677" y="517"/>
                    <a:pt x="3585" y="456"/>
                  </a:cubicBezTo>
                  <a:cubicBezTo>
                    <a:pt x="3464" y="395"/>
                    <a:pt x="3251" y="304"/>
                    <a:pt x="3099" y="243"/>
                  </a:cubicBezTo>
                  <a:cubicBezTo>
                    <a:pt x="2765" y="122"/>
                    <a:pt x="2431" y="61"/>
                    <a:pt x="20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7"/>
            <p:cNvSpPr/>
            <p:nvPr/>
          </p:nvSpPr>
          <p:spPr>
            <a:xfrm>
              <a:off x="4884475" y="175647"/>
              <a:ext cx="94120" cy="107731"/>
            </a:xfrm>
            <a:custGeom>
              <a:rect b="b" l="l" r="r" t="t"/>
              <a:pathLst>
                <a:path extrusionOk="0" h="3443" w="3008">
                  <a:moveTo>
                    <a:pt x="1028" y="1"/>
                  </a:moveTo>
                  <a:cubicBezTo>
                    <a:pt x="878" y="1"/>
                    <a:pt x="733" y="55"/>
                    <a:pt x="608" y="130"/>
                  </a:cubicBezTo>
                  <a:cubicBezTo>
                    <a:pt x="425" y="191"/>
                    <a:pt x="304" y="343"/>
                    <a:pt x="213" y="495"/>
                  </a:cubicBezTo>
                  <a:cubicBezTo>
                    <a:pt x="91" y="647"/>
                    <a:pt x="30" y="829"/>
                    <a:pt x="0" y="1011"/>
                  </a:cubicBezTo>
                  <a:cubicBezTo>
                    <a:pt x="0" y="1163"/>
                    <a:pt x="0" y="1315"/>
                    <a:pt x="0" y="1498"/>
                  </a:cubicBezTo>
                  <a:cubicBezTo>
                    <a:pt x="30" y="1558"/>
                    <a:pt x="30" y="1589"/>
                    <a:pt x="30" y="1650"/>
                  </a:cubicBezTo>
                  <a:cubicBezTo>
                    <a:pt x="61" y="1741"/>
                    <a:pt x="91" y="1862"/>
                    <a:pt x="152" y="1953"/>
                  </a:cubicBezTo>
                  <a:cubicBezTo>
                    <a:pt x="182" y="2014"/>
                    <a:pt x="213" y="2105"/>
                    <a:pt x="243" y="2166"/>
                  </a:cubicBezTo>
                  <a:cubicBezTo>
                    <a:pt x="304" y="2348"/>
                    <a:pt x="395" y="2500"/>
                    <a:pt x="517" y="2652"/>
                  </a:cubicBezTo>
                  <a:cubicBezTo>
                    <a:pt x="638" y="2865"/>
                    <a:pt x="790" y="3017"/>
                    <a:pt x="972" y="3199"/>
                  </a:cubicBezTo>
                  <a:cubicBezTo>
                    <a:pt x="1063" y="3260"/>
                    <a:pt x="1185" y="3321"/>
                    <a:pt x="1307" y="3381"/>
                  </a:cubicBezTo>
                  <a:cubicBezTo>
                    <a:pt x="1398" y="3412"/>
                    <a:pt x="1519" y="3442"/>
                    <a:pt x="1641" y="3442"/>
                  </a:cubicBezTo>
                  <a:cubicBezTo>
                    <a:pt x="1793" y="3442"/>
                    <a:pt x="1945" y="3412"/>
                    <a:pt x="2096" y="3351"/>
                  </a:cubicBezTo>
                  <a:cubicBezTo>
                    <a:pt x="2188" y="3321"/>
                    <a:pt x="2248" y="3260"/>
                    <a:pt x="2309" y="3199"/>
                  </a:cubicBezTo>
                  <a:lnTo>
                    <a:pt x="2461" y="3138"/>
                  </a:lnTo>
                  <a:cubicBezTo>
                    <a:pt x="2552" y="3108"/>
                    <a:pt x="2643" y="3047"/>
                    <a:pt x="2704" y="2986"/>
                  </a:cubicBezTo>
                  <a:cubicBezTo>
                    <a:pt x="2826" y="2895"/>
                    <a:pt x="2886" y="2774"/>
                    <a:pt x="2947" y="2652"/>
                  </a:cubicBezTo>
                  <a:lnTo>
                    <a:pt x="2947" y="2591"/>
                  </a:lnTo>
                  <a:cubicBezTo>
                    <a:pt x="2978" y="2500"/>
                    <a:pt x="2978" y="2409"/>
                    <a:pt x="2978" y="2318"/>
                  </a:cubicBezTo>
                  <a:cubicBezTo>
                    <a:pt x="3008" y="2227"/>
                    <a:pt x="3008" y="2105"/>
                    <a:pt x="2978" y="2014"/>
                  </a:cubicBezTo>
                  <a:cubicBezTo>
                    <a:pt x="2978" y="1953"/>
                    <a:pt x="2978" y="1862"/>
                    <a:pt x="2978" y="1801"/>
                  </a:cubicBezTo>
                  <a:cubicBezTo>
                    <a:pt x="2947" y="1619"/>
                    <a:pt x="2886" y="1467"/>
                    <a:pt x="2795" y="1285"/>
                  </a:cubicBezTo>
                  <a:cubicBezTo>
                    <a:pt x="2735" y="1133"/>
                    <a:pt x="2643" y="1011"/>
                    <a:pt x="2552" y="860"/>
                  </a:cubicBezTo>
                  <a:cubicBezTo>
                    <a:pt x="2431" y="738"/>
                    <a:pt x="2309" y="617"/>
                    <a:pt x="2188" y="495"/>
                  </a:cubicBezTo>
                  <a:cubicBezTo>
                    <a:pt x="2066" y="313"/>
                    <a:pt x="1884" y="191"/>
                    <a:pt x="1671" y="100"/>
                  </a:cubicBezTo>
                  <a:cubicBezTo>
                    <a:pt x="1489" y="39"/>
                    <a:pt x="1307" y="9"/>
                    <a:pt x="1124" y="9"/>
                  </a:cubicBezTo>
                  <a:cubicBezTo>
                    <a:pt x="1092" y="3"/>
                    <a:pt x="1060" y="1"/>
                    <a:pt x="10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p:cNvSpPr/>
            <p:nvPr/>
          </p:nvSpPr>
          <p:spPr>
            <a:xfrm>
              <a:off x="4846427" y="1929"/>
              <a:ext cx="100816" cy="95122"/>
            </a:xfrm>
            <a:custGeom>
              <a:rect b="b" l="l" r="r" t="t"/>
              <a:pathLst>
                <a:path extrusionOk="0" h="3040" w="3222">
                  <a:moveTo>
                    <a:pt x="1246" y="1"/>
                  </a:moveTo>
                  <a:cubicBezTo>
                    <a:pt x="1034" y="1"/>
                    <a:pt x="821" y="31"/>
                    <a:pt x="608" y="92"/>
                  </a:cubicBezTo>
                  <a:cubicBezTo>
                    <a:pt x="517" y="122"/>
                    <a:pt x="457" y="153"/>
                    <a:pt x="365" y="213"/>
                  </a:cubicBezTo>
                  <a:cubicBezTo>
                    <a:pt x="305" y="274"/>
                    <a:pt x="244" y="335"/>
                    <a:pt x="183" y="396"/>
                  </a:cubicBezTo>
                  <a:lnTo>
                    <a:pt x="153" y="457"/>
                  </a:lnTo>
                  <a:cubicBezTo>
                    <a:pt x="122" y="517"/>
                    <a:pt x="92" y="578"/>
                    <a:pt x="62" y="639"/>
                  </a:cubicBezTo>
                  <a:cubicBezTo>
                    <a:pt x="62" y="669"/>
                    <a:pt x="62" y="700"/>
                    <a:pt x="62" y="700"/>
                  </a:cubicBezTo>
                  <a:cubicBezTo>
                    <a:pt x="31" y="791"/>
                    <a:pt x="31" y="882"/>
                    <a:pt x="1" y="973"/>
                  </a:cubicBezTo>
                  <a:cubicBezTo>
                    <a:pt x="1" y="1186"/>
                    <a:pt x="62" y="1368"/>
                    <a:pt x="122" y="1550"/>
                  </a:cubicBezTo>
                  <a:cubicBezTo>
                    <a:pt x="153" y="1611"/>
                    <a:pt x="183" y="1672"/>
                    <a:pt x="213" y="1733"/>
                  </a:cubicBezTo>
                  <a:cubicBezTo>
                    <a:pt x="274" y="1824"/>
                    <a:pt x="335" y="1915"/>
                    <a:pt x="396" y="1976"/>
                  </a:cubicBezTo>
                  <a:cubicBezTo>
                    <a:pt x="487" y="2097"/>
                    <a:pt x="578" y="2188"/>
                    <a:pt x="669" y="2249"/>
                  </a:cubicBezTo>
                  <a:cubicBezTo>
                    <a:pt x="730" y="2340"/>
                    <a:pt x="791" y="2401"/>
                    <a:pt x="882" y="2462"/>
                  </a:cubicBezTo>
                  <a:lnTo>
                    <a:pt x="912" y="2492"/>
                  </a:lnTo>
                  <a:cubicBezTo>
                    <a:pt x="1186" y="2796"/>
                    <a:pt x="1520" y="2978"/>
                    <a:pt x="1885" y="3039"/>
                  </a:cubicBezTo>
                  <a:lnTo>
                    <a:pt x="2310" y="3039"/>
                  </a:lnTo>
                  <a:cubicBezTo>
                    <a:pt x="2401" y="3039"/>
                    <a:pt x="2492" y="3009"/>
                    <a:pt x="2583" y="2948"/>
                  </a:cubicBezTo>
                  <a:lnTo>
                    <a:pt x="2705" y="2857"/>
                  </a:lnTo>
                  <a:lnTo>
                    <a:pt x="2857" y="2705"/>
                  </a:lnTo>
                  <a:lnTo>
                    <a:pt x="2887" y="2644"/>
                  </a:lnTo>
                  <a:cubicBezTo>
                    <a:pt x="2948" y="2583"/>
                    <a:pt x="2978" y="2523"/>
                    <a:pt x="3009" y="2431"/>
                  </a:cubicBezTo>
                  <a:cubicBezTo>
                    <a:pt x="3009" y="2401"/>
                    <a:pt x="3009" y="2371"/>
                    <a:pt x="3039" y="2340"/>
                  </a:cubicBezTo>
                  <a:cubicBezTo>
                    <a:pt x="3221" y="1976"/>
                    <a:pt x="3191" y="1550"/>
                    <a:pt x="2978" y="1186"/>
                  </a:cubicBezTo>
                  <a:lnTo>
                    <a:pt x="2948" y="1125"/>
                  </a:lnTo>
                  <a:cubicBezTo>
                    <a:pt x="2766" y="852"/>
                    <a:pt x="2553" y="578"/>
                    <a:pt x="2279" y="365"/>
                  </a:cubicBezTo>
                  <a:cubicBezTo>
                    <a:pt x="1976" y="153"/>
                    <a:pt x="1611" y="31"/>
                    <a:pt x="12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 name="Google Shape;157;p27"/>
          <p:cNvSpPr txBox="1"/>
          <p:nvPr>
            <p:ph type="title"/>
          </p:nvPr>
        </p:nvSpPr>
        <p:spPr>
          <a:xfrm>
            <a:off x="4081175" y="2347425"/>
            <a:ext cx="4114200" cy="736200"/>
          </a:xfrm>
          <a:prstGeom prst="rect">
            <a:avLst/>
          </a:prstGeom>
        </p:spPr>
        <p:txBody>
          <a:bodyPr anchorCtr="0" anchor="ctr" bIns="34275" lIns="68575" spcFirstLastPara="1" rIns="68575" wrap="square" tIns="34275">
            <a:normAutofit/>
          </a:bodyPr>
          <a:lstStyle>
            <a:lvl1pPr lvl="0">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8" name="Google Shape;158;p27"/>
          <p:cNvSpPr txBox="1"/>
          <p:nvPr>
            <p:ph hasCustomPrompt="1" idx="2" type="title"/>
          </p:nvPr>
        </p:nvSpPr>
        <p:spPr>
          <a:xfrm>
            <a:off x="4081175" y="1534550"/>
            <a:ext cx="1282200" cy="736200"/>
          </a:xfrm>
          <a:prstGeom prst="rect">
            <a:avLst/>
          </a:prstGeom>
        </p:spPr>
        <p:txBody>
          <a:bodyPr anchorCtr="0" anchor="ctr" bIns="34275" lIns="68575" spcFirstLastPara="1" rIns="68575" wrap="square" tIns="34275">
            <a:normAutofit/>
          </a:bodyPr>
          <a:lstStyle>
            <a:lvl1pPr lvl="0">
              <a:spcBef>
                <a:spcPts val="0"/>
              </a:spcBef>
              <a:spcAft>
                <a:spcPts val="0"/>
              </a:spcAft>
              <a:buSzPts val="6000"/>
              <a:buNone/>
              <a:defRPr sz="50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59" name="Google Shape;159;p27"/>
          <p:cNvSpPr txBox="1"/>
          <p:nvPr>
            <p:ph idx="1" type="subTitle"/>
          </p:nvPr>
        </p:nvSpPr>
        <p:spPr>
          <a:xfrm>
            <a:off x="4081175" y="3070750"/>
            <a:ext cx="4260600" cy="538200"/>
          </a:xfrm>
          <a:prstGeom prst="rect">
            <a:avLst/>
          </a:prstGeom>
        </p:spPr>
        <p:txBody>
          <a:bodyPr anchorCtr="0" anchor="ctr" bIns="34275" lIns="68575" spcFirstLastPara="1" rIns="68575" wrap="square" tIns="34275">
            <a:normAutofit/>
          </a:bodyPr>
          <a:lstStyle>
            <a:lvl1pPr lvl="0">
              <a:lnSpc>
                <a:spcPct val="100000"/>
              </a:lnSpc>
              <a:spcBef>
                <a:spcPts val="800"/>
              </a:spcBef>
              <a:spcAft>
                <a:spcPts val="0"/>
              </a:spcAft>
              <a:buSzPts val="2100"/>
              <a:buNone/>
              <a:defRPr sz="1600"/>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7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78.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6" Type="http://schemas.openxmlformats.org/officeDocument/2006/relationships/theme" Target="../theme/theme1.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46.png"/><Relationship Id="rId6" Type="http://schemas.openxmlformats.org/officeDocument/2006/relationships/image" Target="../media/image1.png"/><Relationship Id="rId7" Type="http://schemas.openxmlformats.org/officeDocument/2006/relationships/image" Target="../media/image8.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1" Type="http://schemas.openxmlformats.org/officeDocument/2006/relationships/slide" Target="/ppt/slides/slide54.xml"/><Relationship Id="rId10" Type="http://schemas.openxmlformats.org/officeDocument/2006/relationships/slide" Target="/ppt/slides/slide35.xml"/><Relationship Id="rId13" Type="http://schemas.openxmlformats.org/officeDocument/2006/relationships/slide" Target="/ppt/slides/slide78.xml"/><Relationship Id="rId12" Type="http://schemas.openxmlformats.org/officeDocument/2006/relationships/slide" Target="/ppt/slides/slide64.xml"/><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slide" Target="/ppt/slides/slide3.xml"/><Relationship Id="rId9" Type="http://schemas.openxmlformats.org/officeDocument/2006/relationships/slide" Target="/ppt/slides/slide32.xml"/><Relationship Id="rId15" Type="http://schemas.openxmlformats.org/officeDocument/2006/relationships/hyperlink" Target="https://www.carnegiehall.org/Education/Programs/Link-Up/National-Program/The-Orchestra-Sings" TargetMode="External"/><Relationship Id="rId14" Type="http://schemas.openxmlformats.org/officeDocument/2006/relationships/slide" Target="/ppt/slides/slide110.xml"/><Relationship Id="rId16" Type="http://schemas.openxmlformats.org/officeDocument/2006/relationships/hyperlink" Target="https://www.carnegiehall.org/Education/Programs/Link-Up/National-Program/The-Orchestra-Moves" TargetMode="External"/><Relationship Id="rId5" Type="http://schemas.openxmlformats.org/officeDocument/2006/relationships/slide" Target="/ppt/slides/slide4.xml"/><Relationship Id="rId6" Type="http://schemas.openxmlformats.org/officeDocument/2006/relationships/slide" Target="/ppt/slides/slide7.xml"/><Relationship Id="rId7" Type="http://schemas.openxmlformats.org/officeDocument/2006/relationships/slide" Target="/ppt/slides/slide8.xml"/><Relationship Id="rId8" Type="http://schemas.openxmlformats.org/officeDocument/2006/relationships/slide" Target="/ppt/slides/slide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slide" Target="/ppt/slid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slide" Target="/ppt/slid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hyperlink" Target="https://www.carnegiehall.org/Education/Programs/Link-Up/National-Program/The-Orchestra-Moves/Allegro-con-brio#video" TargetMode="External"/><Relationship Id="rId5" Type="http://schemas.openxmlformats.org/officeDocument/2006/relationships/slide" Target="/ppt/slides/slide2.xml"/><Relationship Id="rId6" Type="http://schemas.openxmlformats.org/officeDocument/2006/relationships/hyperlink" Target="http://www.youtube.com/watch?v=rRgXUFnfKIY" TargetMode="External"/><Relationship Id="rId7"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jpg"/><Relationship Id="rId5" Type="http://schemas.openxmlformats.org/officeDocument/2006/relationships/slide" Target="/ppt/slid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slide" Target="/ppt/slid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slide" Target="/ppt/slid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hyperlink" Target="https://www.carnegiehall.org/Education/Programs/Link-Up/National-Program/The-Orchestra-Moves/Come-to-Play" TargetMode="External"/><Relationship Id="rId5" Type="http://schemas.openxmlformats.org/officeDocument/2006/relationships/slide" Target="/ppt/slid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slide" Target="/ppt/slid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slide" Target="/ppt/slid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slide" Target="/ppt/slid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slide" Target="/ppt/slid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slide" Target="/ppt/slid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slide" Target="/ppt/slid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slide" Target="/ppt/slid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slide" Target="/ppt/slid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slide" Target="/ppt/slides/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slide" Target="/ppt/slid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slide" Target="/ppt/slides/sl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slide" Target="/ppt/slides/slid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9.jpg"/><Relationship Id="rId5" Type="http://schemas.openxmlformats.org/officeDocument/2006/relationships/slide" Target="/ppt/slides/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slide" Target="/ppt/slid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slide" Target="/ppt/slid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4.png"/><Relationship Id="rId5" Type="http://schemas.openxmlformats.org/officeDocument/2006/relationships/hyperlink" Target="https://www.carnegiehall.org/Education/Programs/Link-Up/National-Program/The-Orchestra-Moves/Mhande#video" TargetMode="External"/><Relationship Id="rId6" Type="http://schemas.openxmlformats.org/officeDocument/2006/relationships/image" Target="../media/image23.png"/><Relationship Id="rId7" Type="http://schemas.openxmlformats.org/officeDocument/2006/relationships/slide" Target="/ppt/slides/slid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107.png"/><Relationship Id="rId5" Type="http://schemas.openxmlformats.org/officeDocument/2006/relationships/slide" Target="/ppt/slides/slid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slide" Target="/ppt/slid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30.png"/><Relationship Id="rId5" Type="http://schemas.openxmlformats.org/officeDocument/2006/relationships/slide" Target="/ppt/slides/slid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2.png"/><Relationship Id="rId4" Type="http://schemas.openxmlformats.org/officeDocument/2006/relationships/slide" Target="/ppt/slides/slid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36.png"/><Relationship Id="rId6" Type="http://schemas.openxmlformats.org/officeDocument/2006/relationships/slide" Target="/ppt/slides/slid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13.png"/><Relationship Id="rId4" Type="http://schemas.openxmlformats.org/officeDocument/2006/relationships/image" Target="../media/image27.jpg"/><Relationship Id="rId5" Type="http://schemas.openxmlformats.org/officeDocument/2006/relationships/slide" Target="/ppt/slid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14.png"/><Relationship Id="rId4" Type="http://schemas.openxmlformats.org/officeDocument/2006/relationships/image" Target="../media/image35.png"/><Relationship Id="rId5" Type="http://schemas.openxmlformats.org/officeDocument/2006/relationships/image" Target="../media/image28.png"/><Relationship Id="rId6" Type="http://schemas.openxmlformats.org/officeDocument/2006/relationships/slide" Target="/ppt/slides/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14.png"/><Relationship Id="rId4" Type="http://schemas.openxmlformats.org/officeDocument/2006/relationships/image" Target="../media/image35.png"/><Relationship Id="rId5" Type="http://schemas.openxmlformats.org/officeDocument/2006/relationships/image" Target="../media/image26.png"/><Relationship Id="rId6" Type="http://schemas.openxmlformats.org/officeDocument/2006/relationships/slide" Target="/ppt/slides/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13.png"/><Relationship Id="rId4" Type="http://schemas.openxmlformats.org/officeDocument/2006/relationships/image" Target="../media/image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4.png"/><Relationship Id="rId4" Type="http://schemas.openxmlformats.org/officeDocument/2006/relationships/image" Target="../media/image42.png"/><Relationship Id="rId5" Type="http://schemas.openxmlformats.org/officeDocument/2006/relationships/image" Target="../media/image37.png"/><Relationship Id="rId6" Type="http://schemas.openxmlformats.org/officeDocument/2006/relationships/slide" Target="/ppt/slides/slid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slide" Target="/ppt/slides/slid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0.png"/><Relationship Id="rId6" Type="http://schemas.openxmlformats.org/officeDocument/2006/relationships/slide" Target="/ppt/slides/slid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7.png"/><Relationship Id="rId6" Type="http://schemas.openxmlformats.org/officeDocument/2006/relationships/slide" Target="/ppt/slides/slid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0.png"/><Relationship Id="rId6" Type="http://schemas.openxmlformats.org/officeDocument/2006/relationships/slide" Target="/ppt/slides/slide2.xml"/><Relationship Id="rId7" Type="http://schemas.openxmlformats.org/officeDocument/2006/relationships/slide" Target="/ppt/slides/slide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8.png"/><Relationship Id="rId6" Type="http://schemas.openxmlformats.org/officeDocument/2006/relationships/slide" Target="/ppt/slides/slid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52.png"/><Relationship Id="rId6" Type="http://schemas.openxmlformats.org/officeDocument/2006/relationships/slide" Target="/ppt/slides/slide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7.png"/><Relationship Id="rId6" Type="http://schemas.openxmlformats.org/officeDocument/2006/relationships/slide" Target="/ppt/slides/slide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0.png"/><Relationship Id="rId6" Type="http://schemas.openxmlformats.org/officeDocument/2006/relationships/slide" Target="/ppt/slides/slide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48.png"/><Relationship Id="rId6" Type="http://schemas.openxmlformats.org/officeDocument/2006/relationships/slide" Target="/ppt/slides/slide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image" Target="../media/image14.png"/><Relationship Id="rId4" Type="http://schemas.openxmlformats.org/officeDocument/2006/relationships/image" Target="../media/image33.png"/><Relationship Id="rId5" Type="http://schemas.openxmlformats.org/officeDocument/2006/relationships/image" Target="../media/image38.png"/><Relationship Id="rId6" Type="http://schemas.openxmlformats.org/officeDocument/2006/relationships/image" Target="../media/image31.png"/><Relationship Id="rId7" Type="http://schemas.openxmlformats.org/officeDocument/2006/relationships/slide" Target="/ppt/slides/slide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 Id="rId3" Type="http://schemas.openxmlformats.org/officeDocument/2006/relationships/image" Target="../media/image13.png"/><Relationship Id="rId4" Type="http://schemas.openxmlformats.org/officeDocument/2006/relationships/image" Target="../media/image56.jpg"/><Relationship Id="rId5" Type="http://schemas.openxmlformats.org/officeDocument/2006/relationships/slide" Target="/ppt/slides/slide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 Id="rId3" Type="http://schemas.openxmlformats.org/officeDocument/2006/relationships/image" Target="../media/image13.png"/><Relationship Id="rId4" Type="http://schemas.openxmlformats.org/officeDocument/2006/relationships/image" Target="../media/image58.png"/><Relationship Id="rId5" Type="http://schemas.openxmlformats.org/officeDocument/2006/relationships/slide" Target="/ppt/slides/slide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44.png"/><Relationship Id="rId4" Type="http://schemas.openxmlformats.org/officeDocument/2006/relationships/image" Target="../media/image51.png"/><Relationship Id="rId5" Type="http://schemas.openxmlformats.org/officeDocument/2006/relationships/slide" Target="/ppt/slides/slide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slide" Target="/ppt/slides/slide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44.png"/><Relationship Id="rId4" Type="http://schemas.openxmlformats.org/officeDocument/2006/relationships/image" Target="../media/image54.png"/><Relationship Id="rId5" Type="http://schemas.openxmlformats.org/officeDocument/2006/relationships/slide" Target="/ppt/slides/slide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 Id="rId3" Type="http://schemas.openxmlformats.org/officeDocument/2006/relationships/image" Target="../media/image44.png"/><Relationship Id="rId4" Type="http://schemas.openxmlformats.org/officeDocument/2006/relationships/image" Target="../media/image57.png"/><Relationship Id="rId5" Type="http://schemas.openxmlformats.org/officeDocument/2006/relationships/slide" Target="/ppt/slides/slide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 Id="rId3" Type="http://schemas.openxmlformats.org/officeDocument/2006/relationships/image" Target="../media/image44.png"/><Relationship Id="rId4" Type="http://schemas.openxmlformats.org/officeDocument/2006/relationships/image" Target="../media/image84.png"/><Relationship Id="rId5" Type="http://schemas.openxmlformats.org/officeDocument/2006/relationships/slide" Target="/ppt/slides/slide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 Id="rId3" Type="http://schemas.openxmlformats.org/officeDocument/2006/relationships/image" Target="../media/image44.png"/><Relationship Id="rId4" Type="http://schemas.openxmlformats.org/officeDocument/2006/relationships/image" Target="../media/image61.png"/><Relationship Id="rId5" Type="http://schemas.openxmlformats.org/officeDocument/2006/relationships/slide" Target="/ppt/slides/slide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 Id="rId3" Type="http://schemas.openxmlformats.org/officeDocument/2006/relationships/image" Target="../media/image44.png"/><Relationship Id="rId4" Type="http://schemas.openxmlformats.org/officeDocument/2006/relationships/image" Target="../media/image65.png"/><Relationship Id="rId5" Type="http://schemas.openxmlformats.org/officeDocument/2006/relationships/slide" Target="/ppt/slides/slide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image" Target="../media/image44.png"/><Relationship Id="rId4" Type="http://schemas.openxmlformats.org/officeDocument/2006/relationships/image" Target="../media/image59.png"/><Relationship Id="rId5" Type="http://schemas.openxmlformats.org/officeDocument/2006/relationships/slide" Target="/ppt/slides/slide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44.png"/><Relationship Id="rId4" Type="http://schemas.openxmlformats.org/officeDocument/2006/relationships/image" Target="../media/image72.png"/><Relationship Id="rId5" Type="http://schemas.openxmlformats.org/officeDocument/2006/relationships/slide" Target="/ppt/slides/slide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4.xml"/><Relationship Id="rId3" Type="http://schemas.openxmlformats.org/officeDocument/2006/relationships/image" Target="../media/image14.png"/><Relationship Id="rId4" Type="http://schemas.openxmlformats.org/officeDocument/2006/relationships/image" Target="../media/image77.png"/><Relationship Id="rId5" Type="http://schemas.openxmlformats.org/officeDocument/2006/relationships/image" Target="../media/image70.png"/><Relationship Id="rId6" Type="http://schemas.openxmlformats.org/officeDocument/2006/relationships/slide" Target="/ppt/slides/slide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 Id="rId3" Type="http://schemas.openxmlformats.org/officeDocument/2006/relationships/image" Target="../media/image14.png"/><Relationship Id="rId4" Type="http://schemas.openxmlformats.org/officeDocument/2006/relationships/image" Target="../media/image77.png"/><Relationship Id="rId5" Type="http://schemas.openxmlformats.org/officeDocument/2006/relationships/image" Target="../media/image70.png"/><Relationship Id="rId6" Type="http://schemas.openxmlformats.org/officeDocument/2006/relationships/hyperlink" Target="https://www.carnegiehall.org/Education/Programs/Link-Up/National-Program/The-Orchestra-Moves/Toreador" TargetMode="External"/><Relationship Id="rId7" Type="http://schemas.openxmlformats.org/officeDocument/2006/relationships/hyperlink" Target="https://users.quavered.com/QR/DDUFMK" TargetMode="External"/><Relationship Id="rId8" Type="http://schemas.openxmlformats.org/officeDocument/2006/relationships/slide" Target="/ppt/slides/slide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 Id="rId3" Type="http://schemas.openxmlformats.org/officeDocument/2006/relationships/image" Target="../media/image14.png"/><Relationship Id="rId4" Type="http://schemas.openxmlformats.org/officeDocument/2006/relationships/image" Target="../media/image80.png"/><Relationship Id="rId5" Type="http://schemas.openxmlformats.org/officeDocument/2006/relationships/image" Target="../media/image64.png"/><Relationship Id="rId6" Type="http://schemas.openxmlformats.org/officeDocument/2006/relationships/slide" Target="/ppt/slides/slide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7.xml"/><Relationship Id="rId3" Type="http://schemas.openxmlformats.org/officeDocument/2006/relationships/image" Target="../media/image80.png"/><Relationship Id="rId4" Type="http://schemas.openxmlformats.org/officeDocument/2006/relationships/image" Target="../media/image60.png"/><Relationship Id="rId5" Type="http://schemas.openxmlformats.org/officeDocument/2006/relationships/slide" Target="/ppt/slides/slide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 Id="rId3" Type="http://schemas.openxmlformats.org/officeDocument/2006/relationships/image" Target="../media/image80.png"/><Relationship Id="rId4" Type="http://schemas.openxmlformats.org/officeDocument/2006/relationships/image" Target="../media/image62.png"/><Relationship Id="rId5" Type="http://schemas.openxmlformats.org/officeDocument/2006/relationships/slide" Target="/ppt/slides/slide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9.xml"/><Relationship Id="rId3" Type="http://schemas.openxmlformats.org/officeDocument/2006/relationships/image" Target="../media/image80.png"/><Relationship Id="rId4" Type="http://schemas.openxmlformats.org/officeDocument/2006/relationships/image" Target="../media/image66.png"/><Relationship Id="rId5" Type="http://schemas.openxmlformats.org/officeDocument/2006/relationships/slide" Target="/ppt/slides/slide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 Id="rId3" Type="http://schemas.openxmlformats.org/officeDocument/2006/relationships/image" Target="../media/image80.png"/><Relationship Id="rId4" Type="http://schemas.openxmlformats.org/officeDocument/2006/relationships/image" Target="../media/image73.png"/><Relationship Id="rId5" Type="http://schemas.openxmlformats.org/officeDocument/2006/relationships/slide" Target="/ppt/slides/slide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1.xml"/><Relationship Id="rId3" Type="http://schemas.openxmlformats.org/officeDocument/2006/relationships/image" Target="../media/image80.png"/><Relationship Id="rId4" Type="http://schemas.openxmlformats.org/officeDocument/2006/relationships/image" Target="../media/image71.png"/><Relationship Id="rId5" Type="http://schemas.openxmlformats.org/officeDocument/2006/relationships/slide" Target="/ppt/slides/slide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2.xml"/><Relationship Id="rId3" Type="http://schemas.openxmlformats.org/officeDocument/2006/relationships/image" Target="../media/image80.png"/><Relationship Id="rId4" Type="http://schemas.openxmlformats.org/officeDocument/2006/relationships/image" Target="../media/image60.png"/><Relationship Id="rId5" Type="http://schemas.openxmlformats.org/officeDocument/2006/relationships/slide" Target="/ppt/slides/slide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3.xml"/><Relationship Id="rId3" Type="http://schemas.openxmlformats.org/officeDocument/2006/relationships/image" Target="../media/image80.png"/><Relationship Id="rId4" Type="http://schemas.openxmlformats.org/officeDocument/2006/relationships/image" Target="../media/image62.png"/><Relationship Id="rId5" Type="http://schemas.openxmlformats.org/officeDocument/2006/relationships/slide" Target="/ppt/slides/slide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Relationship Id="rId3" Type="http://schemas.openxmlformats.org/officeDocument/2006/relationships/image" Target="../media/image80.png"/><Relationship Id="rId4" Type="http://schemas.openxmlformats.org/officeDocument/2006/relationships/image" Target="../media/image66.png"/><Relationship Id="rId5" Type="http://schemas.openxmlformats.org/officeDocument/2006/relationships/slide" Target="/ppt/slides/slide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 Id="rId3" Type="http://schemas.openxmlformats.org/officeDocument/2006/relationships/image" Target="../media/image80.png"/><Relationship Id="rId4" Type="http://schemas.openxmlformats.org/officeDocument/2006/relationships/image" Target="../media/image73.png"/><Relationship Id="rId5" Type="http://schemas.openxmlformats.org/officeDocument/2006/relationships/slide" Target="/ppt/slides/slide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 Id="rId3" Type="http://schemas.openxmlformats.org/officeDocument/2006/relationships/image" Target="../media/image80.png"/><Relationship Id="rId4" Type="http://schemas.openxmlformats.org/officeDocument/2006/relationships/image" Target="../media/image71.png"/><Relationship Id="rId5" Type="http://schemas.openxmlformats.org/officeDocument/2006/relationships/slide" Target="/ppt/slides/slide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7.xml"/><Relationship Id="rId3" Type="http://schemas.openxmlformats.org/officeDocument/2006/relationships/image" Target="../media/image13.png"/><Relationship Id="rId4" Type="http://schemas.openxmlformats.org/officeDocument/2006/relationships/image" Target="../media/image86.jpg"/><Relationship Id="rId5" Type="http://schemas.openxmlformats.org/officeDocument/2006/relationships/slide" Target="/ppt/slides/slide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8.xml"/><Relationship Id="rId3" Type="http://schemas.openxmlformats.org/officeDocument/2006/relationships/image" Target="../media/image13.png"/><Relationship Id="rId4" Type="http://schemas.openxmlformats.org/officeDocument/2006/relationships/image" Target="../media/image91.png"/><Relationship Id="rId5" Type="http://schemas.openxmlformats.org/officeDocument/2006/relationships/slide" Target="/ppt/slides/slide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9.xml"/><Relationship Id="rId3" Type="http://schemas.openxmlformats.org/officeDocument/2006/relationships/image" Target="../media/image75.jpg"/><Relationship Id="rId4" Type="http://schemas.openxmlformats.org/officeDocument/2006/relationships/image" Target="../media/image82.png"/><Relationship Id="rId9" Type="http://schemas.openxmlformats.org/officeDocument/2006/relationships/slide" Target="/ppt/slides/slide2.xml"/><Relationship Id="rId5" Type="http://schemas.openxmlformats.org/officeDocument/2006/relationships/image" Target="../media/image93.png"/><Relationship Id="rId6" Type="http://schemas.openxmlformats.org/officeDocument/2006/relationships/image" Target="../media/image92.png"/><Relationship Id="rId7" Type="http://schemas.openxmlformats.org/officeDocument/2006/relationships/hyperlink" Target="https://www.carnegiehall.org/Education/Programs/Link-Up/National-Program/The-Orchestra-Sings/Oye#bio" TargetMode="External"/><Relationship Id="rId8" Type="http://schemas.openxmlformats.org/officeDocument/2006/relationships/hyperlink" Target="https://vimeo.com/221942907"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0.xml"/><Relationship Id="rId3" Type="http://schemas.openxmlformats.org/officeDocument/2006/relationships/image" Target="../media/image88.png"/><Relationship Id="rId4" Type="http://schemas.openxmlformats.org/officeDocument/2006/relationships/slide" Target="/ppt/slides/slide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 Id="rId3" Type="http://schemas.openxmlformats.org/officeDocument/2006/relationships/image" Target="../media/image99.png"/><Relationship Id="rId4" Type="http://schemas.openxmlformats.org/officeDocument/2006/relationships/slide" Target="/ppt/slides/slide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 Id="rId3" Type="http://schemas.openxmlformats.org/officeDocument/2006/relationships/image" Target="../media/image90.png"/><Relationship Id="rId4" Type="http://schemas.openxmlformats.org/officeDocument/2006/relationships/slide" Target="/ppt/slides/slide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 Id="rId3" Type="http://schemas.openxmlformats.org/officeDocument/2006/relationships/image" Target="../media/image95.png"/><Relationship Id="rId4" Type="http://schemas.openxmlformats.org/officeDocument/2006/relationships/slide" Target="/ppt/slides/slide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6.xml"/><Relationship Id="rId3" Type="http://schemas.openxmlformats.org/officeDocument/2006/relationships/image" Target="../media/image75.jpg"/><Relationship Id="rId4" Type="http://schemas.openxmlformats.org/officeDocument/2006/relationships/image" Target="../media/image82.png"/><Relationship Id="rId5" Type="http://schemas.openxmlformats.org/officeDocument/2006/relationships/slide" Target="/ppt/slides/slide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7.xml"/><Relationship Id="rId3" Type="http://schemas.openxmlformats.org/officeDocument/2006/relationships/image" Target="../media/image103.png"/><Relationship Id="rId4" Type="http://schemas.openxmlformats.org/officeDocument/2006/relationships/slide" Target="/ppt/slides/slide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8.xml"/><Relationship Id="rId3" Type="http://schemas.openxmlformats.org/officeDocument/2006/relationships/image" Target="../media/image99.png"/><Relationship Id="rId4" Type="http://schemas.openxmlformats.org/officeDocument/2006/relationships/slide" Target="/ppt/slides/slide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0.xml"/><Relationship Id="rId3" Type="http://schemas.openxmlformats.org/officeDocument/2006/relationships/image" Target="../media/image90.png"/><Relationship Id="rId4" Type="http://schemas.openxmlformats.org/officeDocument/2006/relationships/slide" Target="/ppt/slides/slide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1.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2.xml"/><Relationship Id="rId3" Type="http://schemas.openxmlformats.org/officeDocument/2006/relationships/image" Target="../media/image9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3.xml"/><Relationship Id="rId3" Type="http://schemas.openxmlformats.org/officeDocument/2006/relationships/image" Target="../media/image75.jpg"/><Relationship Id="rId4" Type="http://schemas.openxmlformats.org/officeDocument/2006/relationships/image" Target="../media/image82.png"/><Relationship Id="rId5" Type="http://schemas.openxmlformats.org/officeDocument/2006/relationships/slide" Target="/ppt/slides/slide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4.xml"/><Relationship Id="rId3" Type="http://schemas.openxmlformats.org/officeDocument/2006/relationships/image" Target="../media/image75.jpg"/><Relationship Id="rId4" Type="http://schemas.openxmlformats.org/officeDocument/2006/relationships/image" Target="../media/image82.png"/><Relationship Id="rId9" Type="http://schemas.openxmlformats.org/officeDocument/2006/relationships/slide" Target="/ppt/slides/slide2.xml"/><Relationship Id="rId5" Type="http://schemas.openxmlformats.org/officeDocument/2006/relationships/image" Target="../media/image98.png"/><Relationship Id="rId6" Type="http://schemas.openxmlformats.org/officeDocument/2006/relationships/image" Target="../media/image102.png"/><Relationship Id="rId7" Type="http://schemas.openxmlformats.org/officeDocument/2006/relationships/image" Target="../media/image101.png"/><Relationship Id="rId8" Type="http://schemas.openxmlformats.org/officeDocument/2006/relationships/image" Target="../media/image10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5.xml"/><Relationship Id="rId3" Type="http://schemas.openxmlformats.org/officeDocument/2006/relationships/image" Target="../media/image108.png"/><Relationship Id="rId4" Type="http://schemas.openxmlformats.org/officeDocument/2006/relationships/slide" Target="/ppt/slides/slide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6.xml"/><Relationship Id="rId3" Type="http://schemas.openxmlformats.org/officeDocument/2006/relationships/image" Target="../media/image102.png"/><Relationship Id="rId4" Type="http://schemas.openxmlformats.org/officeDocument/2006/relationships/slide" Target="/ppt/slides/slide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7.xml"/><Relationship Id="rId3" Type="http://schemas.openxmlformats.org/officeDocument/2006/relationships/image" Target="../media/image101.png"/><Relationship Id="rId4" Type="http://schemas.openxmlformats.org/officeDocument/2006/relationships/slide" Target="/ppt/slides/slide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8.xml"/><Relationship Id="rId3" Type="http://schemas.openxmlformats.org/officeDocument/2006/relationships/image" Target="../media/image90.png"/><Relationship Id="rId4" Type="http://schemas.openxmlformats.org/officeDocument/2006/relationships/slide" Target="/ppt/slides/slide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Relationship Id="rId3" Type="http://schemas.openxmlformats.org/officeDocument/2006/relationships/image" Target="../media/image102.png"/><Relationship Id="rId4" Type="http://schemas.openxmlformats.org/officeDocument/2006/relationships/slide" Target="/ppt/slides/slide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0.xml"/><Relationship Id="rId3" Type="http://schemas.openxmlformats.org/officeDocument/2006/relationships/image" Target="../media/image101.png"/><Relationship Id="rId4" Type="http://schemas.openxmlformats.org/officeDocument/2006/relationships/slide" Target="/ppt/slides/slide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1.xml"/><Relationship Id="rId3" Type="http://schemas.openxmlformats.org/officeDocument/2006/relationships/image" Target="../media/image105.png"/><Relationship Id="rId4" Type="http://schemas.openxmlformats.org/officeDocument/2006/relationships/slide" Target="/ppt/slides/slide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2.xml"/><Relationship Id="rId3" Type="http://schemas.openxmlformats.org/officeDocument/2006/relationships/image" Target="../media/image95.png"/><Relationship Id="rId4" Type="http://schemas.openxmlformats.org/officeDocument/2006/relationships/slide" Target="/ppt/slides/slide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3.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4.xml"/><Relationship Id="rId3" Type="http://schemas.openxmlformats.org/officeDocument/2006/relationships/image" Target="../media/image90.png"/><Relationship Id="rId4" Type="http://schemas.openxmlformats.org/officeDocument/2006/relationships/slide" Target="/ppt/slides/slide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5.xml"/><Relationship Id="rId3" Type="http://schemas.openxmlformats.org/officeDocument/2006/relationships/image" Target="../media/image87.png"/><Relationship Id="rId4" Type="http://schemas.openxmlformats.org/officeDocument/2006/relationships/image" Target="../media/image96.png"/><Relationship Id="rId5" Type="http://schemas.openxmlformats.org/officeDocument/2006/relationships/slide" Target="/ppt/slides/slide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6.xml"/><Relationship Id="rId3" Type="http://schemas.openxmlformats.org/officeDocument/2006/relationships/image" Target="../media/image95.png"/><Relationship Id="rId4" Type="http://schemas.openxmlformats.org/officeDocument/2006/relationships/slide" Target="/ppt/slides/slide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7.xml"/><Relationship Id="rId3" Type="http://schemas.openxmlformats.org/officeDocument/2006/relationships/image" Target="../media/image119.png"/><Relationship Id="rId4" Type="http://schemas.openxmlformats.org/officeDocument/2006/relationships/slide" Target="/ppt/slides/slide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8.xml"/><Relationship Id="rId3" Type="http://schemas.openxmlformats.org/officeDocument/2006/relationships/image" Target="../media/image13.png"/><Relationship Id="rId4" Type="http://schemas.openxmlformats.org/officeDocument/2006/relationships/image" Target="../media/image109.png"/><Relationship Id="rId5" Type="http://schemas.openxmlformats.org/officeDocument/2006/relationships/slide" Target="/ppt/slides/slide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9.xml"/><Relationship Id="rId3" Type="http://schemas.openxmlformats.org/officeDocument/2006/relationships/image" Target="../media/image118.png"/><Relationship Id="rId4" Type="http://schemas.openxmlformats.org/officeDocument/2006/relationships/image" Target="../media/image116.png"/><Relationship Id="rId5" Type="http://schemas.openxmlformats.org/officeDocument/2006/relationships/slide" Target="/ppt/slides/slide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0.xml"/><Relationship Id="rId3" Type="http://schemas.openxmlformats.org/officeDocument/2006/relationships/hyperlink" Target="https://docs.google.com/document/d/164zoOI8RtN6bDO-E5r7iFAGkuDI6M7rEkXxPiAL1oSk/edit?usp=sharing" TargetMode="External"/><Relationship Id="rId4" Type="http://schemas.openxmlformats.org/officeDocument/2006/relationships/hyperlink" Target="https://docs.google.com/document/d/1g2aigefHJu0MNAj5HOeyG2gX-jnYOz4Hb1DAY-JHVSI/edit?usp=sharing" TargetMode="External"/><Relationship Id="rId5" Type="http://schemas.openxmlformats.org/officeDocument/2006/relationships/slide" Target="/ppt/slides/slide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1.xml"/><Relationship Id="rId3" Type="http://schemas.openxmlformats.org/officeDocument/2006/relationships/slide" Target="/ppt/slides/slide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2.xml"/><Relationship Id="rId3" Type="http://schemas.openxmlformats.org/officeDocument/2006/relationships/hyperlink" Target="https://create.kahoot.it/share/young-people-s-concert-2021/7db5bcd8-dbc5-46fe-b860-97ae1d0f5947" TargetMode="External"/><Relationship Id="rId4" Type="http://schemas.openxmlformats.org/officeDocument/2006/relationships/image" Target="../media/image112.png"/><Relationship Id="rId5" Type="http://schemas.openxmlformats.org/officeDocument/2006/relationships/slide" Target="/ppt/slides/slide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3.xml"/><Relationship Id="rId3" Type="http://schemas.openxmlformats.org/officeDocument/2006/relationships/hyperlink" Target="http://www.youtube.com/watch?v=re_SypFujRk" TargetMode="External"/><Relationship Id="rId4" Type="http://schemas.openxmlformats.org/officeDocument/2006/relationships/image" Target="../media/image117.jpg"/><Relationship Id="rId5" Type="http://schemas.openxmlformats.org/officeDocument/2006/relationships/slide" Target="/ppt/slides/slide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4.xml"/><Relationship Id="rId3" Type="http://schemas.openxmlformats.org/officeDocument/2006/relationships/hyperlink" Target="http://www.youtube.com/watch?v=etKMvzjASFk" TargetMode="External"/><Relationship Id="rId4" Type="http://schemas.openxmlformats.org/officeDocument/2006/relationships/image" Target="../media/image115.jpg"/><Relationship Id="rId5" Type="http://schemas.openxmlformats.org/officeDocument/2006/relationships/slide" Target="/ppt/slides/slide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5.xml"/><Relationship Id="rId3" Type="http://schemas.openxmlformats.org/officeDocument/2006/relationships/hyperlink" Target="http://www.youtube.com/watch?v=x_6cTbyWP88" TargetMode="External"/><Relationship Id="rId4" Type="http://schemas.openxmlformats.org/officeDocument/2006/relationships/image" Target="../media/image113.jpg"/><Relationship Id="rId5" Type="http://schemas.openxmlformats.org/officeDocument/2006/relationships/slide" Target="/ppt/slides/slide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6.xml"/><Relationship Id="rId3" Type="http://schemas.openxmlformats.org/officeDocument/2006/relationships/hyperlink" Target="https://live.myvrspot.com/iframe?v=fMjI0MDdmOWMxNmRhNGM0ZTFiNzM5ZTdlZWJiOGRlZWY" TargetMode="External"/><Relationship Id="rId4" Type="http://schemas.openxmlformats.org/officeDocument/2006/relationships/image" Target="../media/image114.png"/><Relationship Id="rId5" Type="http://schemas.openxmlformats.org/officeDocument/2006/relationships/slide" Target="/ppt/slides/slide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7.xml"/><Relationship Id="rId3" Type="http://schemas.openxmlformats.org/officeDocument/2006/relationships/hyperlink" Target="http://www.youtube.com/watch?v=MP2_6OLummA" TargetMode="External"/><Relationship Id="rId4" Type="http://schemas.openxmlformats.org/officeDocument/2006/relationships/image" Target="../media/image110.jpg"/><Relationship Id="rId5" Type="http://schemas.openxmlformats.org/officeDocument/2006/relationships/slide" Target="/ppt/slides/slide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8.xml"/><Relationship Id="rId3" Type="http://schemas.openxmlformats.org/officeDocument/2006/relationships/hyperlink" Target="https://live.myvrspot.com/iframe?v=fYWQ2MzAwNDI1YWIwOTYwNWFkYTQ4MzQxYWE2YjE1NDY" TargetMode="External"/><Relationship Id="rId4" Type="http://schemas.openxmlformats.org/officeDocument/2006/relationships/image" Target="../media/image111.png"/><Relationship Id="rId5" Type="http://schemas.openxmlformats.org/officeDocument/2006/relationships/slide" Target="/ppt/slides/slide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 Id="rId3"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urry image of various symbols&#10;&#10;Description automatically generated" id="166" name="Google Shape;166;p28"/>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white arrow pointing to the right&#10;&#10;Description automatically generated" id="167" name="Google Shape;167;p28"/>
          <p:cNvPicPr preferRelativeResize="0"/>
          <p:nvPr/>
        </p:nvPicPr>
        <p:blipFill rotWithShape="1">
          <a:blip r:embed="rId5">
            <a:alphaModFix/>
          </a:blip>
          <a:srcRect b="0" l="0" r="0" t="0"/>
          <a:stretch/>
        </p:blipFill>
        <p:spPr>
          <a:xfrm>
            <a:off x="0" y="0"/>
            <a:ext cx="9144000" cy="5143500"/>
          </a:xfrm>
          <a:prstGeom prst="rect">
            <a:avLst/>
          </a:prstGeom>
          <a:noFill/>
          <a:ln>
            <a:noFill/>
          </a:ln>
        </p:spPr>
      </p:pic>
      <p:pic>
        <p:nvPicPr>
          <p:cNvPr descr="A pink arrow pointing to the right&#10;&#10;Description automatically generated" id="168" name="Google Shape;168;p28"/>
          <p:cNvPicPr preferRelativeResize="0"/>
          <p:nvPr/>
        </p:nvPicPr>
        <p:blipFill rotWithShape="1">
          <a:blip r:embed="rId6">
            <a:alphaModFix/>
          </a:blip>
          <a:srcRect b="0" l="0" r="0" t="0"/>
          <a:stretch/>
        </p:blipFill>
        <p:spPr>
          <a:xfrm>
            <a:off x="0" y="0"/>
            <a:ext cx="9144000" cy="5143500"/>
          </a:xfrm>
          <a:prstGeom prst="rect">
            <a:avLst/>
          </a:prstGeom>
          <a:noFill/>
          <a:ln>
            <a:noFill/>
          </a:ln>
        </p:spPr>
      </p:pic>
      <p:pic>
        <p:nvPicPr>
          <p:cNvPr descr="A black background with white text&#10;&#10;Description automatically generated" id="169" name="Google Shape;169;p28"/>
          <p:cNvPicPr preferRelativeResize="0"/>
          <p:nvPr/>
        </p:nvPicPr>
        <p:blipFill rotWithShape="1">
          <a:blip r:embed="rId7">
            <a:alphaModFix/>
          </a:blip>
          <a:srcRect b="0" l="0" r="0" t="0"/>
          <a:stretch/>
        </p:blipFill>
        <p:spPr>
          <a:xfrm>
            <a:off x="0" y="0"/>
            <a:ext cx="9144000" cy="5143500"/>
          </a:xfrm>
          <a:prstGeom prst="rect">
            <a:avLst/>
          </a:prstGeom>
          <a:noFill/>
          <a:ln>
            <a:noFill/>
          </a:ln>
        </p:spPr>
      </p:pic>
      <p:pic>
        <p:nvPicPr>
          <p:cNvPr descr="A black background with pink text&#10;&#10;Description automatically generated" id="170" name="Google Shape;170;p28"/>
          <p:cNvPicPr preferRelativeResize="0"/>
          <p:nvPr/>
        </p:nvPicPr>
        <p:blipFill rotWithShape="1">
          <a:blip r:embed="rId8">
            <a:alphaModFix/>
          </a:blip>
          <a:srcRect b="0" l="0" r="0" t="0"/>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3000"/>
                                        <p:tgtEl>
                                          <p:spTgt spid="166"/>
                                        </p:tgtEl>
                                      </p:cBhvr>
                                    </p:animEffect>
                                  </p:childTnLst>
                                </p:cTn>
                              </p:par>
                              <p:par>
                                <p:cTn fill="hold" nodeType="withEffect" presetClass="entr" presetID="2" presetSubtype="1">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1000"/>
                                        <p:tgtEl>
                                          <p:spTgt spid="1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1000"/>
                                        <p:tgtEl>
                                          <p:spTgt spid="16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100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1000"/>
                                        <p:tgtEl>
                                          <p:spTgt spid="1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100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77" name="Google Shape;177;p29"/>
          <p:cNvSpPr txBox="1"/>
          <p:nvPr/>
        </p:nvSpPr>
        <p:spPr>
          <a:xfrm>
            <a:off x="2452800" y="216575"/>
            <a:ext cx="4238400" cy="5463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2700" u="sng" cap="none" strike="noStrike">
                <a:solidFill>
                  <a:srgbClr val="F2F2F2"/>
                </a:solidFill>
                <a:latin typeface="Arial"/>
                <a:ea typeface="Arial"/>
                <a:cs typeface="Arial"/>
                <a:sym typeface="Arial"/>
              </a:rPr>
              <a:t>Table of Contents:</a:t>
            </a:r>
            <a:endParaRPr sz="1100"/>
          </a:p>
          <a:p>
            <a:pPr indent="0" lvl="0" marL="0" marR="0" rtl="0" algn="l">
              <a:spcBef>
                <a:spcPts val="0"/>
              </a:spcBef>
              <a:spcAft>
                <a:spcPts val="0"/>
              </a:spcAft>
              <a:buNone/>
            </a:pPr>
            <a:r>
              <a:t/>
            </a:r>
            <a:endParaRPr sz="400"/>
          </a:p>
        </p:txBody>
      </p:sp>
      <p:sp>
        <p:nvSpPr>
          <p:cNvPr id="178" name="Google Shape;178;p29"/>
          <p:cNvSpPr txBox="1"/>
          <p:nvPr/>
        </p:nvSpPr>
        <p:spPr>
          <a:xfrm>
            <a:off x="714775" y="903100"/>
            <a:ext cx="3222600" cy="2031900"/>
          </a:xfrm>
          <a:prstGeom prst="rect">
            <a:avLst/>
          </a:prstGeom>
          <a:noFill/>
          <a:ln>
            <a:noFill/>
          </a:ln>
        </p:spPr>
        <p:txBody>
          <a:bodyPr anchorCtr="0" anchor="t" bIns="91425" lIns="91425" spcFirstLastPara="1" rIns="91425" wrap="square" tIns="91425">
            <a:spAutoFit/>
          </a:bodyPr>
          <a:lstStyle/>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4">
                  <a:extLst>
                    <a:ext uri="{A12FA001-AC4F-418D-AE19-62706E023703}">
                      <ahyp:hlinkClr val="tx"/>
                    </a:ext>
                  </a:extLst>
                </a:hlinkClick>
              </a:rPr>
              <a:t>Concert Overview</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5">
                  <a:extLst>
                    <a:ext uri="{A12FA001-AC4F-418D-AE19-62706E023703}">
                      <ahyp:hlinkClr val="tx"/>
                    </a:ext>
                  </a:extLst>
                </a:hlinkClick>
              </a:rPr>
              <a:t>Beethoven’s 5th</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6">
                  <a:extLst>
                    <a:ext uri="{A12FA001-AC4F-418D-AE19-62706E023703}">
                      <ahyp:hlinkClr val="tx"/>
                    </a:ext>
                  </a:extLst>
                </a:hlinkClick>
              </a:rPr>
              <a:t>Orchestra Families</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7">
                  <a:extLst>
                    <a:ext uri="{A12FA001-AC4F-418D-AE19-62706E023703}">
                      <ahyp:hlinkClr val="tx"/>
                    </a:ext>
                  </a:extLst>
                </a:hlinkClick>
              </a:rPr>
              <a:t>Come to Play</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8">
                  <a:extLst>
                    <a:ext uri="{A12FA001-AC4F-418D-AE19-62706E023703}">
                      <ahyp:hlinkClr val="tx"/>
                    </a:ext>
                  </a:extLst>
                </a:hlinkClick>
              </a:rPr>
              <a:t>Mhande</a:t>
            </a:r>
            <a:endParaRPr b="1" sz="20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9">
                  <a:extLst>
                    <a:ext uri="{A12FA001-AC4F-418D-AE19-62706E023703}">
                      <ahyp:hlinkClr val="tx"/>
                    </a:ext>
                  </a:extLst>
                </a:hlinkClick>
              </a:rPr>
              <a:t>Danzón</a:t>
            </a:r>
            <a:endParaRPr sz="2100">
              <a:solidFill>
                <a:schemeClr val="lt1"/>
              </a:solidFill>
              <a:latin typeface="Calibri"/>
              <a:ea typeface="Calibri"/>
              <a:cs typeface="Calibri"/>
              <a:sym typeface="Calibri"/>
            </a:endParaRPr>
          </a:p>
        </p:txBody>
      </p:sp>
      <p:sp>
        <p:nvSpPr>
          <p:cNvPr id="179" name="Google Shape;179;p29"/>
          <p:cNvSpPr txBox="1"/>
          <p:nvPr/>
        </p:nvSpPr>
        <p:spPr>
          <a:xfrm>
            <a:off x="4945400" y="903100"/>
            <a:ext cx="3000000" cy="2031900"/>
          </a:xfrm>
          <a:prstGeom prst="rect">
            <a:avLst/>
          </a:prstGeom>
          <a:noFill/>
          <a:ln>
            <a:noFill/>
          </a:ln>
        </p:spPr>
        <p:txBody>
          <a:bodyPr anchorCtr="0" anchor="t" bIns="91425" lIns="91425" spcFirstLastPara="1" rIns="91425" wrap="square" tIns="91425">
            <a:spAutoFit/>
          </a:bodyPr>
          <a:lstStyle/>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10">
                  <a:extLst>
                    <a:ext uri="{A12FA001-AC4F-418D-AE19-62706E023703}">
                      <ahyp:hlinkClr val="tx"/>
                    </a:ext>
                  </a:extLst>
                </a:hlinkClick>
              </a:rPr>
              <a:t>Blue Danube</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11">
                  <a:extLst>
                    <a:ext uri="{A12FA001-AC4F-418D-AE19-62706E023703}">
                      <ahyp:hlinkClr val="tx"/>
                    </a:ext>
                  </a:extLst>
                </a:hlinkClick>
              </a:rPr>
              <a:t>Ode to Joy</a:t>
            </a:r>
            <a:endParaRPr sz="4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12">
                  <a:extLst>
                    <a:ext uri="{A12FA001-AC4F-418D-AE19-62706E023703}">
                      <ahyp:hlinkClr val="tx"/>
                    </a:ext>
                  </a:extLst>
                </a:hlinkClick>
              </a:rPr>
              <a:t>Toredor</a:t>
            </a:r>
            <a:endParaRPr b="1" sz="20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13">
                  <a:extLst>
                    <a:ext uri="{A12FA001-AC4F-418D-AE19-62706E023703}">
                      <ahyp:hlinkClr val="tx"/>
                    </a:ext>
                  </a:extLst>
                </a:hlinkClick>
              </a:rPr>
              <a:t>Oye</a:t>
            </a:r>
            <a:endParaRPr b="1" sz="2000">
              <a:solidFill>
                <a:schemeClr val="lt1"/>
              </a:solidFill>
            </a:endParaRPr>
          </a:p>
          <a:p>
            <a:pPr indent="-381000" lvl="0" marL="431800" rtl="0" algn="l">
              <a:spcBef>
                <a:spcPts val="0"/>
              </a:spcBef>
              <a:spcAft>
                <a:spcPts val="0"/>
              </a:spcAft>
              <a:buClr>
                <a:schemeClr val="lt1"/>
              </a:buClr>
              <a:buSzPts val="2000"/>
              <a:buChar char="•"/>
            </a:pPr>
            <a:r>
              <a:rPr b="1" lang="en" sz="2000" u="sng">
                <a:solidFill>
                  <a:schemeClr val="lt1"/>
                </a:solidFill>
                <a:hlinkClick action="ppaction://hlinksldjump" r:id="rId14">
                  <a:extLst>
                    <a:ext uri="{A12FA001-AC4F-418D-AE19-62706E023703}">
                      <ahyp:hlinkClr val="tx"/>
                    </a:ext>
                  </a:extLst>
                </a:hlinkClick>
              </a:rPr>
              <a:t>Resources for Teachers</a:t>
            </a:r>
            <a:endParaRPr>
              <a:solidFill>
                <a:schemeClr val="lt1"/>
              </a:solidFill>
            </a:endParaRPr>
          </a:p>
        </p:txBody>
      </p:sp>
      <p:sp>
        <p:nvSpPr>
          <p:cNvPr id="180" name="Google Shape;180;p29"/>
          <p:cNvSpPr txBox="1"/>
          <p:nvPr/>
        </p:nvSpPr>
        <p:spPr>
          <a:xfrm>
            <a:off x="1883550" y="3267200"/>
            <a:ext cx="5376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u="sng">
                <a:solidFill>
                  <a:schemeClr val="lt1"/>
                </a:solidFill>
                <a:latin typeface="Calibri"/>
                <a:ea typeface="Calibri"/>
                <a:cs typeface="Calibri"/>
                <a:sym typeface="Calibri"/>
                <a:hlinkClick r:id="rId15">
                  <a:extLst>
                    <a:ext uri="{A12FA001-AC4F-418D-AE19-62706E023703}">
                      <ahyp:hlinkClr val="tx"/>
                    </a:ext>
                  </a:extLst>
                </a:hlinkClick>
              </a:rPr>
              <a:t>The Orchestra Sings Website Link</a:t>
            </a:r>
            <a:endParaRPr sz="2100">
              <a:solidFill>
                <a:schemeClr val="lt1"/>
              </a:solidFill>
              <a:latin typeface="Calibri"/>
              <a:ea typeface="Calibri"/>
              <a:cs typeface="Calibri"/>
              <a:sym typeface="Calibri"/>
            </a:endParaRPr>
          </a:p>
        </p:txBody>
      </p:sp>
      <p:sp>
        <p:nvSpPr>
          <p:cNvPr id="181" name="Google Shape;181;p29"/>
          <p:cNvSpPr txBox="1"/>
          <p:nvPr/>
        </p:nvSpPr>
        <p:spPr>
          <a:xfrm>
            <a:off x="1883550" y="3775100"/>
            <a:ext cx="5376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u="sng">
                <a:solidFill>
                  <a:schemeClr val="lt1"/>
                </a:solidFill>
                <a:latin typeface="Calibri"/>
                <a:ea typeface="Calibri"/>
                <a:cs typeface="Calibri"/>
                <a:sym typeface="Calibri"/>
                <a:hlinkClick r:id="rId16">
                  <a:extLst>
                    <a:ext uri="{A12FA001-AC4F-418D-AE19-62706E023703}">
                      <ahyp:hlinkClr val="tx"/>
                    </a:ext>
                  </a:extLst>
                </a:hlinkClick>
              </a:rPr>
              <a:t>The Orchestra Moves Website Link</a:t>
            </a:r>
            <a:endParaRPr sz="2100">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3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88" name="Google Shape;188;p30"/>
          <p:cNvSpPr txBox="1"/>
          <p:nvPr/>
        </p:nvSpPr>
        <p:spPr>
          <a:xfrm>
            <a:off x="51954" y="1983127"/>
            <a:ext cx="2618509" cy="117724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3600" u="none" cap="none" strike="noStrike">
                <a:solidFill>
                  <a:schemeClr val="lt1"/>
                </a:solidFill>
                <a:latin typeface="Arial"/>
                <a:ea typeface="Arial"/>
                <a:cs typeface="Arial"/>
                <a:sym typeface="Arial"/>
              </a:rPr>
              <a:t>Concert Overview</a:t>
            </a:r>
            <a:endParaRPr sz="1100"/>
          </a:p>
        </p:txBody>
      </p:sp>
      <p:pic>
        <p:nvPicPr>
          <p:cNvPr id="189" name="Google Shape;189;p30" title="Screenshot 2025-07-10 at 3.47.46 PM.png"/>
          <p:cNvPicPr preferRelativeResize="0"/>
          <p:nvPr/>
        </p:nvPicPr>
        <p:blipFill>
          <a:blip r:embed="rId4">
            <a:alphaModFix/>
          </a:blip>
          <a:stretch>
            <a:fillRect/>
          </a:stretch>
        </p:blipFill>
        <p:spPr>
          <a:xfrm>
            <a:off x="2507650" y="584438"/>
            <a:ext cx="6470625" cy="3974626"/>
          </a:xfrm>
          <a:prstGeom prst="rect">
            <a:avLst/>
          </a:prstGeom>
          <a:noFill/>
          <a:ln>
            <a:noFill/>
          </a:ln>
        </p:spPr>
      </p:pic>
      <p:sp>
        <p:nvSpPr>
          <p:cNvPr id="190" name="Google Shape;190;p30"/>
          <p:cNvSpPr txBox="1"/>
          <p:nvPr/>
        </p:nvSpPr>
        <p:spPr>
          <a:xfrm>
            <a:off x="251875" y="42818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5"/>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descr="A colorful square with a person's face and numbers&#10;&#10;Description automatically generated" id="196" name="Google Shape;196;p3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97" name="Google Shape;197;p31"/>
          <p:cNvSpPr txBox="1"/>
          <p:nvPr/>
        </p:nvSpPr>
        <p:spPr>
          <a:xfrm>
            <a:off x="251875" y="42818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4"/>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2"/>
          <p:cNvPicPr preferRelativeResize="0"/>
          <p:nvPr/>
        </p:nvPicPr>
        <p:blipFill rotWithShape="1">
          <a:blip r:embed="rId3">
            <a:alphaModFix/>
          </a:blip>
          <a:srcRect b="0" l="0" r="0" t="0"/>
          <a:stretch/>
        </p:blipFill>
        <p:spPr>
          <a:xfrm>
            <a:off x="0" y="-514350"/>
            <a:ext cx="9144000" cy="6858000"/>
          </a:xfrm>
          <a:prstGeom prst="rect">
            <a:avLst/>
          </a:prstGeom>
          <a:noFill/>
          <a:ln>
            <a:noFill/>
          </a:ln>
        </p:spPr>
      </p:pic>
      <p:sp>
        <p:nvSpPr>
          <p:cNvPr id="204" name="Google Shape;204;p32"/>
          <p:cNvSpPr txBox="1"/>
          <p:nvPr/>
        </p:nvSpPr>
        <p:spPr>
          <a:xfrm>
            <a:off x="1685032" y="0"/>
            <a:ext cx="5773800" cy="2131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3600" u="none" cap="none" strike="noStrike">
                <a:solidFill>
                  <a:srgbClr val="F2F2F2"/>
                </a:solidFill>
                <a:latin typeface="Poppins"/>
                <a:ea typeface="Poppins"/>
                <a:cs typeface="Poppins"/>
                <a:sym typeface="Poppins"/>
              </a:rPr>
              <a:t>Animated Score</a:t>
            </a:r>
            <a:endParaRPr b="0" i="0" sz="1400" u="none" cap="none" strike="noStrike">
              <a:solidFill>
                <a:srgbClr val="F2F2F2"/>
              </a:solidFill>
              <a:latin typeface="Calibri"/>
              <a:ea typeface="Calibri"/>
              <a:cs typeface="Calibri"/>
              <a:sym typeface="Calibri"/>
            </a:endParaRPr>
          </a:p>
          <a:p>
            <a:pPr indent="0" lvl="0" marL="0" marR="0" rtl="0" algn="l">
              <a:spcBef>
                <a:spcPts val="0"/>
              </a:spcBef>
              <a:spcAft>
                <a:spcPts val="0"/>
              </a:spcAft>
              <a:buNone/>
            </a:pPr>
            <a:br>
              <a:rPr b="0" i="0" lang="en" sz="1400" u="none" cap="none" strike="noStrike">
                <a:solidFill>
                  <a:srgbClr val="F2F2F2"/>
                </a:solidFill>
                <a:latin typeface="Calibri"/>
                <a:ea typeface="Calibri"/>
                <a:cs typeface="Calibri"/>
                <a:sym typeface="Calibri"/>
              </a:rPr>
            </a:br>
            <a:r>
              <a:rPr b="1" i="0" lang="en" sz="1400" u="none" cap="none" strike="noStrike">
                <a:solidFill>
                  <a:srgbClr val="F2F2F2"/>
                </a:solidFill>
                <a:latin typeface="Poppins"/>
                <a:ea typeface="Poppins"/>
                <a:cs typeface="Poppins"/>
                <a:sym typeface="Poppins"/>
              </a:rPr>
              <a:t>Link to Carnegie Hall website: </a:t>
            </a:r>
            <a:r>
              <a:rPr b="1" i="0" lang="en" sz="1400" u="sng" cap="none" strike="noStrike">
                <a:solidFill>
                  <a:srgbClr val="F2F2F2"/>
                </a:solidFill>
                <a:latin typeface="Poppins"/>
                <a:ea typeface="Poppins"/>
                <a:cs typeface="Poppins"/>
                <a:sym typeface="Poppins"/>
                <a:hlinkClick r:id="rId4">
                  <a:extLst>
                    <a:ext uri="{A12FA001-AC4F-418D-AE19-62706E023703}">
                      <ahyp:hlinkClr val="tx"/>
                    </a:ext>
                  </a:extLst>
                </a:hlinkClick>
              </a:rPr>
              <a:t>https://www.carnegiehall.org/Education/Programs/Link-Up/National-Program/The-Orchestra-Moves/Allegro-con-brio#video</a:t>
            </a:r>
            <a:r>
              <a:rPr b="1" i="0" lang="en" sz="1400" u="none" cap="none" strike="noStrike">
                <a:solidFill>
                  <a:srgbClr val="F2F2F2"/>
                </a:solidFill>
                <a:latin typeface="Poppins"/>
                <a:ea typeface="Poppins"/>
                <a:cs typeface="Poppins"/>
                <a:sym typeface="Poppins"/>
              </a:rPr>
              <a:t> </a:t>
            </a:r>
            <a:endParaRPr b="0" i="0" sz="1400" u="none" cap="none" strike="noStrike">
              <a:solidFill>
                <a:srgbClr val="F2F2F2"/>
              </a:solidFill>
              <a:latin typeface="Calibri"/>
              <a:ea typeface="Calibri"/>
              <a:cs typeface="Calibri"/>
              <a:sym typeface="Calibri"/>
            </a:endParaRPr>
          </a:p>
          <a:p>
            <a:pPr indent="0" lvl="0" marL="0" marR="0" rtl="0" algn="l">
              <a:spcBef>
                <a:spcPts val="0"/>
              </a:spcBef>
              <a:spcAft>
                <a:spcPts val="0"/>
              </a:spcAft>
              <a:buNone/>
            </a:pPr>
            <a:br>
              <a:rPr b="0" i="0" lang="en" sz="1400" u="none" cap="none" strike="noStrike">
                <a:solidFill>
                  <a:srgbClr val="F2F2F2"/>
                </a:solidFill>
                <a:latin typeface="Calibri"/>
                <a:ea typeface="Calibri"/>
                <a:cs typeface="Calibri"/>
                <a:sym typeface="Calibri"/>
              </a:rPr>
            </a:br>
            <a:endParaRPr sz="1400">
              <a:solidFill>
                <a:srgbClr val="F2F2F2"/>
              </a:solidFill>
              <a:latin typeface="Calibri"/>
              <a:ea typeface="Calibri"/>
              <a:cs typeface="Calibri"/>
              <a:sym typeface="Calibri"/>
            </a:endParaRPr>
          </a:p>
        </p:txBody>
      </p:sp>
      <p:sp>
        <p:nvSpPr>
          <p:cNvPr id="205" name="Google Shape;205;p32"/>
          <p:cNvSpPr txBox="1"/>
          <p:nvPr/>
        </p:nvSpPr>
        <p:spPr>
          <a:xfrm>
            <a:off x="251875" y="46628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pic>
        <p:nvPicPr>
          <p:cNvPr descr="Ludwig van Beethoven's Fifth Symphony 5, first movement, with a graphical score.&#10;FAQ&#10;&#10;Q: I appreciate your work; how can I support it?&#10;A: There are several ways:&#10;free: like, subscribe, spread the word&#10;donate: https://paypal.me/musanim&#10;subscribe: https://www.patreon.com/musanim&#10;underwrite: https://www.musanim.com/underwriting&#10;&#10;Q: Where can I get free sheet music for this piece?&#10;A: Here:&#10; http://tinyurl.com/beetop67&#10;&#10;Q: What do the colors in the bar-graph score mean?&#10;A: The colors show which instruments are playing.  Here's a chart:&#10; http://www.musanim.com/pdf/Instruments_B5.pdf&#10;&#10;Q: How did you make this video?&#10;A: There were a lot of steps; here's a short summary.  I found a recording I could license and made the arrangements to use it.  I found a MIDI file that was fairly complete, and imported that into the notation program Sibelius.  I compared it to a printed copy of the score from my library and fixed things that were wrong (b5_fullscore.pdf is a snapshot taken during this process; note that there was a piano part in the MIDI file --- not something in the real score).  Then, I listened to the recording and compared that to the score, and modified the score so that the timings were more like what the orchestra was actually playing (see b5_timings_adjusted.pdf).  I exported this as a MIDI file and ran it through my custom frame-rendering software.  Then, I made a &quot;reduction&quot; of the score (b5_reduction.pdf) and colored it to match the colors I was planning to use in the bar-graph score (b5_reduction_color.pdf).  Unfortunately, when I squished the bar-graph score enough to make room for the notation score, too much detail was lost, so I ended up deciding not to use the notation.  Then I put all the pieces (rendered frames, audio, titles) together in Adobe Premiere and exported the movie as a QuickTime file.  Then, I used On2 Flix to convert the final file into Flash format (so that YouTube's conversion to their Flash format wouldn't change it in unpredictable ways), and uploaded the result.  The PDFs mentioned in this description are in this ZIP file:&#10; http://www.musanim.com/pdf/b5_scores.zip&#10;&#10;Q: You seem to have uploaded many versions of this piece ... what's going on?&#10;A: I started out with this one in 2009:&#10; http://www.youtube.com/watch?v=rRgXUFnfKIY&#10;When YouTube supported higher resolution videos, I did a remake:&#10; http://www.youtube.com/watch?v=5WuK4xJLqCg&#10;Then, I started experimenting with other graphics; this one uses a fisheye effect:&#10; http://www.youtube.com/watch?v=Qglck7rpI3w&#10;This one shows dynamics, using an &quot;egg&quot; design:&#10; http://www.youtube.com/watch?v=MCJSlKOnfr0&#10;This one shows dynamics, using a &quot;triangle&quot; (rhombus) design:&#10; http://www.youtube.com/watch?v=yeRTxWCIEh0&#10;&#10;Q: Could you please make a video of ________?&#10;A: Please read this:&#10; http://www.musanim.com/requests/" id="206" name="Google Shape;206;p32" title="Beethoven, Symphony 5, 1st movement">
            <a:hlinkClick r:id="rId6"/>
          </p:cNvPr>
          <p:cNvPicPr preferRelativeResize="0"/>
          <p:nvPr/>
        </p:nvPicPr>
        <p:blipFill>
          <a:blip r:embed="rId7">
            <a:alphaModFix/>
          </a:blip>
          <a:stretch>
            <a:fillRect/>
          </a:stretch>
        </p:blipFill>
        <p:spPr>
          <a:xfrm>
            <a:off x="2194838" y="1816300"/>
            <a:ext cx="4754175" cy="26742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13" name="Google Shape;213;p33"/>
          <p:cNvSpPr/>
          <p:nvPr/>
        </p:nvSpPr>
        <p:spPr>
          <a:xfrm>
            <a:off x="169783" y="104835"/>
            <a:ext cx="6077427" cy="462819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About the Composer</a:t>
            </a: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1" i="0" lang="en" sz="1500" u="none" strike="noStrike">
                <a:solidFill>
                  <a:srgbClr val="F2F2F2"/>
                </a:solidFill>
                <a:latin typeface="Lato"/>
                <a:ea typeface="Lato"/>
                <a:cs typeface="Lato"/>
                <a:sym typeface="Lato"/>
              </a:rPr>
              <a:t>Ludwig van Beethoven was born in Bonn, Germany. His father, who was a singer, was his first teacher. After a while, even though he was still only a boy, Ludwig became a traveling performer, and soon, he was supporting his family.</a:t>
            </a:r>
            <a:endParaRPr b="1" sz="1500">
              <a:solidFill>
                <a:srgbClr val="F2F2F2"/>
              </a:solidFill>
              <a:latin typeface="Calibri"/>
              <a:ea typeface="Calibri"/>
              <a:cs typeface="Calibri"/>
              <a:sym typeface="Calibri"/>
            </a:endParaRPr>
          </a:p>
          <a:p>
            <a:pPr indent="0" lvl="0" marL="0" marR="0" rtl="0" algn="l">
              <a:spcBef>
                <a:spcPts val="0"/>
              </a:spcBef>
              <a:spcAft>
                <a:spcPts val="0"/>
              </a:spcAft>
              <a:buNone/>
            </a:pPr>
            <a:br>
              <a:rPr b="1" lang="en" sz="1500">
                <a:solidFill>
                  <a:srgbClr val="F2F2F2"/>
                </a:solidFill>
                <a:latin typeface="Calibri"/>
                <a:ea typeface="Calibri"/>
                <a:cs typeface="Calibri"/>
                <a:sym typeface="Calibri"/>
              </a:rPr>
            </a:br>
            <a:r>
              <a:rPr b="1" i="0" lang="en" sz="1500" u="none" strike="noStrike">
                <a:solidFill>
                  <a:srgbClr val="F2F2F2"/>
                </a:solidFill>
                <a:latin typeface="Lato"/>
                <a:ea typeface="Lato"/>
                <a:cs typeface="Lato"/>
                <a:sym typeface="Lato"/>
              </a:rPr>
              <a:t>In his early twenties, Beethoven moved to Vienna, where he spent the rest of his life. Beethoven was one of the first composers to make a living without being employed by the church or a member of the nobility. At first, he was known as a brilliant pianist. But when he was around 30 years old, Beethoven started going deaf. Even though he could no longer hear well enough to play the piano, Beethoven composed some of his best music after he was deaf!</a:t>
            </a:r>
            <a:endParaRPr b="1" sz="1500">
              <a:solidFill>
                <a:srgbClr val="F2F2F2"/>
              </a:solidFill>
              <a:latin typeface="Calibri"/>
              <a:ea typeface="Calibri"/>
              <a:cs typeface="Calibri"/>
              <a:sym typeface="Calibri"/>
            </a:endParaRPr>
          </a:p>
          <a:p>
            <a:pPr indent="0" lvl="0" marL="0" marR="0" rtl="0" algn="l">
              <a:spcBef>
                <a:spcPts val="0"/>
              </a:spcBef>
              <a:spcAft>
                <a:spcPts val="0"/>
              </a:spcAft>
              <a:buNone/>
            </a:pPr>
            <a:br>
              <a:rPr b="1" lang="en" sz="1500">
                <a:solidFill>
                  <a:srgbClr val="F2F2F2"/>
                </a:solidFill>
                <a:latin typeface="Calibri"/>
                <a:ea typeface="Calibri"/>
                <a:cs typeface="Calibri"/>
                <a:sym typeface="Calibri"/>
              </a:rPr>
            </a:br>
            <a:r>
              <a:rPr b="1" i="0" lang="en" sz="1500" u="none" strike="noStrike">
                <a:solidFill>
                  <a:srgbClr val="F2F2F2"/>
                </a:solidFill>
                <a:latin typeface="Lato"/>
                <a:ea typeface="Lato"/>
                <a:cs typeface="Lato"/>
                <a:sym typeface="Lato"/>
              </a:rPr>
              <a:t>Beethoven is considered one of the greatest musical geniuses who ever lived. He may be most famous for his nine symphonies, but he also wrote many other kinds of music: chamber and choral music, piano music and string quartets, and an opera.</a:t>
            </a:r>
            <a:endParaRPr b="1" sz="1500">
              <a:solidFill>
                <a:srgbClr val="F2F2F2"/>
              </a:solidFill>
              <a:latin typeface="Calibri"/>
              <a:ea typeface="Calibri"/>
              <a:cs typeface="Calibri"/>
              <a:sym typeface="Calibri"/>
            </a:endParaRPr>
          </a:p>
        </p:txBody>
      </p:sp>
      <p:pic>
        <p:nvPicPr>
          <p:cNvPr id="214" name="Google Shape;214;p33"/>
          <p:cNvPicPr preferRelativeResize="0"/>
          <p:nvPr/>
        </p:nvPicPr>
        <p:blipFill rotWithShape="1">
          <a:blip r:embed="rId4">
            <a:alphaModFix/>
          </a:blip>
          <a:srcRect b="0" l="0" r="0" t="0"/>
          <a:stretch/>
        </p:blipFill>
        <p:spPr>
          <a:xfrm>
            <a:off x="6212762" y="1517657"/>
            <a:ext cx="2761456" cy="3320203"/>
          </a:xfrm>
          <a:prstGeom prst="rect">
            <a:avLst/>
          </a:prstGeom>
          <a:noFill/>
          <a:ln>
            <a:noFill/>
          </a:ln>
        </p:spPr>
      </p:pic>
      <p:sp>
        <p:nvSpPr>
          <p:cNvPr id="215" name="Google Shape;215;p33"/>
          <p:cNvSpPr txBox="1"/>
          <p:nvPr/>
        </p:nvSpPr>
        <p:spPr>
          <a:xfrm>
            <a:off x="6877175" y="3832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5"/>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4"/>
          <p:cNvPicPr preferRelativeResize="0"/>
          <p:nvPr/>
        </p:nvPicPr>
        <p:blipFill rotWithShape="1">
          <a:blip r:embed="rId3">
            <a:alphaModFix/>
          </a:blip>
          <a:srcRect b="0" l="0" r="0" t="0"/>
          <a:stretch/>
        </p:blipFill>
        <p:spPr>
          <a:xfrm>
            <a:off x="1143000" y="0"/>
            <a:ext cx="6858000" cy="5143500"/>
          </a:xfrm>
          <a:prstGeom prst="rect">
            <a:avLst/>
          </a:prstGeom>
          <a:noFill/>
          <a:ln>
            <a:noFill/>
          </a:ln>
        </p:spPr>
      </p:pic>
      <p:pic>
        <p:nvPicPr>
          <p:cNvPr id="222" name="Google Shape;222;p34"/>
          <p:cNvPicPr preferRelativeResize="0"/>
          <p:nvPr/>
        </p:nvPicPr>
        <p:blipFill rotWithShape="1">
          <a:blip r:embed="rId4">
            <a:alphaModFix/>
          </a:blip>
          <a:srcRect b="0" l="0" r="0" t="0"/>
          <a:stretch/>
        </p:blipFill>
        <p:spPr>
          <a:xfrm>
            <a:off x="0" y="-857250"/>
            <a:ext cx="9144000" cy="6858000"/>
          </a:xfrm>
          <a:prstGeom prst="rect">
            <a:avLst/>
          </a:prstGeom>
          <a:noFill/>
          <a:ln>
            <a:noFill/>
          </a:ln>
        </p:spPr>
      </p:pic>
      <p:pic>
        <p:nvPicPr>
          <p:cNvPr id="223" name="Google Shape;223;p34"/>
          <p:cNvPicPr preferRelativeResize="0"/>
          <p:nvPr/>
        </p:nvPicPr>
        <p:blipFill rotWithShape="1">
          <a:blip r:embed="rId5">
            <a:alphaModFix/>
          </a:blip>
          <a:srcRect b="0" l="0" r="0" t="0"/>
          <a:stretch/>
        </p:blipFill>
        <p:spPr>
          <a:xfrm>
            <a:off x="1062789" y="61511"/>
            <a:ext cx="7018421" cy="5020476"/>
          </a:xfrm>
          <a:prstGeom prst="rect">
            <a:avLst/>
          </a:prstGeom>
          <a:noFill/>
          <a:ln>
            <a:noFill/>
          </a:ln>
        </p:spPr>
      </p:pic>
      <p:sp>
        <p:nvSpPr>
          <p:cNvPr id="224" name="Google Shape;224;p34"/>
          <p:cNvSpPr txBox="1"/>
          <p:nvPr/>
        </p:nvSpPr>
        <p:spPr>
          <a:xfrm>
            <a:off x="71949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6"/>
              </a:rPr>
              <a:t>Click for Table of Contents</a:t>
            </a:r>
            <a:endParaRPr sz="1600" u="sng">
              <a:solidFill>
                <a:schemeClr val="lt1"/>
              </a:solidFill>
              <a:latin typeface="Calibri"/>
              <a:ea typeface="Calibri"/>
              <a:cs typeface="Calibri"/>
              <a:sym typeface="Calibri"/>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35"/>
          <p:cNvPicPr preferRelativeResize="0"/>
          <p:nvPr/>
        </p:nvPicPr>
        <p:blipFill rotWithShape="1">
          <a:blip r:embed="rId3">
            <a:alphaModFix/>
          </a:blip>
          <a:srcRect b="0" l="0" r="0" t="0"/>
          <a:stretch/>
        </p:blipFill>
        <p:spPr>
          <a:xfrm>
            <a:off x="0" y="-857250"/>
            <a:ext cx="9144000" cy="6858000"/>
          </a:xfrm>
          <a:prstGeom prst="rect">
            <a:avLst/>
          </a:prstGeom>
          <a:noFill/>
          <a:ln>
            <a:noFill/>
          </a:ln>
        </p:spPr>
      </p:pic>
      <p:pic>
        <p:nvPicPr>
          <p:cNvPr descr="A close-up of a map&#10;&#10;Description automatically generated with low confidence" id="231" name="Google Shape;231;p35"/>
          <p:cNvPicPr preferRelativeResize="0"/>
          <p:nvPr/>
        </p:nvPicPr>
        <p:blipFill rotWithShape="1">
          <a:blip r:embed="rId4">
            <a:alphaModFix/>
          </a:blip>
          <a:srcRect b="0" l="0" r="0" t="0"/>
          <a:stretch/>
        </p:blipFill>
        <p:spPr>
          <a:xfrm rot="-320918">
            <a:off x="1855029" y="-145220"/>
            <a:ext cx="5433943" cy="5433943"/>
          </a:xfrm>
          <a:prstGeom prst="rect">
            <a:avLst/>
          </a:prstGeom>
          <a:noFill/>
          <a:ln>
            <a:noFill/>
          </a:ln>
        </p:spPr>
      </p:pic>
      <p:sp>
        <p:nvSpPr>
          <p:cNvPr id="232" name="Google Shape;232;p35"/>
          <p:cNvSpPr txBox="1"/>
          <p:nvPr/>
        </p:nvSpPr>
        <p:spPr>
          <a:xfrm>
            <a:off x="69319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5"/>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39" name="Google Shape;239;p36"/>
          <p:cNvSpPr txBox="1"/>
          <p:nvPr/>
        </p:nvSpPr>
        <p:spPr>
          <a:xfrm>
            <a:off x="541421" y="469232"/>
            <a:ext cx="8061158" cy="2977739"/>
          </a:xfrm>
          <a:prstGeom prst="rect">
            <a:avLst/>
          </a:prstGeom>
          <a:noFill/>
          <a:ln>
            <a:noFill/>
          </a:ln>
        </p:spPr>
        <p:txBody>
          <a:bodyPr anchorCtr="0" anchor="t" bIns="34275" lIns="68575" spcFirstLastPara="1" rIns="68575" wrap="square" tIns="34275">
            <a:spAutoFit/>
          </a:bodyPr>
          <a:lstStyle/>
          <a:p>
            <a:pPr indent="-133350" lvl="0" marL="0" marR="0" rtl="0" algn="l">
              <a:spcBef>
                <a:spcPts val="0"/>
              </a:spcBef>
              <a:spcAft>
                <a:spcPts val="0"/>
              </a:spcAft>
              <a:buClr>
                <a:srgbClr val="F2F2F2"/>
              </a:buClr>
              <a:buSzPts val="2100"/>
              <a:buFont typeface="Arial"/>
              <a:buChar char="•"/>
            </a:pPr>
            <a:r>
              <a:rPr b="1" i="0" lang="en" sz="2100" u="none" strike="noStrike">
                <a:solidFill>
                  <a:srgbClr val="F2F2F2"/>
                </a:solidFill>
                <a:latin typeface="Arial"/>
                <a:ea typeface="Arial"/>
                <a:cs typeface="Arial"/>
                <a:sym typeface="Arial"/>
              </a:rPr>
              <a:t> The song has three parts, but only the Lyrics of Part 1 and Part 2 are included. </a:t>
            </a:r>
            <a:endParaRPr sz="1100"/>
          </a:p>
          <a:p>
            <a:pPr indent="-133350" lvl="0" marL="0" marR="0" rtl="0" algn="l">
              <a:spcBef>
                <a:spcPts val="0"/>
              </a:spcBef>
              <a:spcAft>
                <a:spcPts val="0"/>
              </a:spcAft>
              <a:buClr>
                <a:srgbClr val="F2F2F2"/>
              </a:buClr>
              <a:buSzPts val="2100"/>
              <a:buFont typeface="Arial"/>
              <a:buChar char="•"/>
            </a:pPr>
            <a:r>
              <a:rPr b="1" i="0" lang="en" sz="2100" u="none" strike="noStrike">
                <a:solidFill>
                  <a:srgbClr val="F2F2F2"/>
                </a:solidFill>
                <a:latin typeface="Arial"/>
                <a:ea typeface="Arial"/>
                <a:cs typeface="Arial"/>
                <a:sym typeface="Arial"/>
              </a:rPr>
              <a:t> Matter of personal opinion (Kaylin’s), it is easier for the student to pick-up one of these parts. </a:t>
            </a:r>
            <a:endParaRPr sz="1100"/>
          </a:p>
          <a:p>
            <a:pPr indent="-133350" lvl="0" marL="0" marR="0" rtl="0" algn="l">
              <a:spcBef>
                <a:spcPts val="0"/>
              </a:spcBef>
              <a:spcAft>
                <a:spcPts val="0"/>
              </a:spcAft>
              <a:buClr>
                <a:srgbClr val="F2F2F2"/>
              </a:buClr>
              <a:buSzPts val="2100"/>
              <a:buFont typeface="Arial"/>
              <a:buChar char="•"/>
            </a:pPr>
            <a:r>
              <a:rPr b="1" i="0" lang="en" sz="2100" u="none" strike="noStrike">
                <a:solidFill>
                  <a:srgbClr val="F2F2F2"/>
                </a:solidFill>
                <a:latin typeface="Arial"/>
                <a:ea typeface="Arial"/>
                <a:cs typeface="Arial"/>
                <a:sym typeface="Arial"/>
              </a:rPr>
              <a:t> Teach one of the parts to your students! If you are ambitious, teach both! :) </a:t>
            </a:r>
            <a:endParaRPr sz="1100"/>
          </a:p>
          <a:p>
            <a:pPr indent="-133350" lvl="0" marL="0" marR="0" rtl="0" algn="l">
              <a:spcBef>
                <a:spcPts val="0"/>
              </a:spcBef>
              <a:spcAft>
                <a:spcPts val="0"/>
              </a:spcAft>
              <a:buClr>
                <a:srgbClr val="F2F2F2"/>
              </a:buClr>
              <a:buSzPts val="2100"/>
              <a:buFont typeface="Arial"/>
              <a:buChar char="•"/>
            </a:pPr>
            <a:r>
              <a:rPr b="1" lang="en" sz="2100">
                <a:solidFill>
                  <a:srgbClr val="F2F2F2"/>
                </a:solidFill>
                <a:latin typeface="Arial"/>
                <a:ea typeface="Arial"/>
                <a:cs typeface="Arial"/>
                <a:sym typeface="Arial"/>
              </a:rPr>
              <a:t> </a:t>
            </a:r>
            <a:r>
              <a:rPr b="1" i="0" lang="en" sz="2100" u="none" strike="noStrike">
                <a:solidFill>
                  <a:srgbClr val="F2F2F2"/>
                </a:solidFill>
                <a:latin typeface="Arial"/>
                <a:ea typeface="Arial"/>
                <a:cs typeface="Arial"/>
                <a:sym typeface="Arial"/>
              </a:rPr>
              <a:t>Carnegie Hall Resources: </a:t>
            </a:r>
            <a:endParaRPr sz="1100"/>
          </a:p>
          <a:p>
            <a:pPr indent="0" lvl="0" marL="0" marR="0" rtl="0" algn="l">
              <a:spcBef>
                <a:spcPts val="0"/>
              </a:spcBef>
              <a:spcAft>
                <a:spcPts val="0"/>
              </a:spcAft>
              <a:buNone/>
            </a:pPr>
            <a:r>
              <a:rPr b="1" i="0" lang="en" sz="2100" u="sng" strike="noStrike">
                <a:solidFill>
                  <a:srgbClr val="F2F2F2"/>
                </a:solidFill>
                <a:latin typeface="Arial"/>
                <a:ea typeface="Arial"/>
                <a:cs typeface="Arial"/>
                <a:sym typeface="Arial"/>
                <a:hlinkClick r:id="rId4">
                  <a:extLst>
                    <a:ext uri="{A12FA001-AC4F-418D-AE19-62706E023703}">
                      <ahyp:hlinkClr val="tx"/>
                    </a:ext>
                  </a:extLst>
                </a:hlinkClick>
              </a:rPr>
              <a:t>https://www.carnegiehall.org/Education/Programs/Link-Up/National-Program/The-Orchestra-Moves/Come-to-Play</a:t>
            </a:r>
            <a:r>
              <a:rPr b="1" i="0" lang="en" sz="2100" u="none" strike="noStrike">
                <a:solidFill>
                  <a:srgbClr val="F2F2F2"/>
                </a:solidFill>
                <a:latin typeface="Arial"/>
                <a:ea typeface="Arial"/>
                <a:cs typeface="Arial"/>
                <a:sym typeface="Arial"/>
              </a:rPr>
              <a:t> </a:t>
            </a:r>
            <a:endParaRPr b="1" sz="2100">
              <a:solidFill>
                <a:srgbClr val="F2F2F2"/>
              </a:solidFill>
              <a:latin typeface="Arial"/>
              <a:ea typeface="Arial"/>
              <a:cs typeface="Arial"/>
              <a:sym typeface="Arial"/>
            </a:endParaRPr>
          </a:p>
        </p:txBody>
      </p:sp>
      <p:sp>
        <p:nvSpPr>
          <p:cNvPr id="240" name="Google Shape;240;p36"/>
          <p:cNvSpPr txBox="1"/>
          <p:nvPr/>
        </p:nvSpPr>
        <p:spPr>
          <a:xfrm>
            <a:off x="6718875" y="43037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hlink"/>
                </a:solidFill>
                <a:latin typeface="Calibri"/>
                <a:ea typeface="Calibri"/>
                <a:cs typeface="Calibri"/>
                <a:sym typeface="Calibri"/>
                <a:hlinkClick action="ppaction://hlinksldjump" r:id="rId5"/>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7"/>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47" name="Google Shape;247;p37"/>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Winds____ blow________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Trumpets sounding______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Strings____ sing________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Drummers p p p p p p pounding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Drummers p p p p p p pounding</a:t>
            </a:r>
            <a:endParaRPr sz="1100"/>
          </a:p>
        </p:txBody>
      </p:sp>
      <p:sp>
        <p:nvSpPr>
          <p:cNvPr id="248" name="Google Shape;248;p37"/>
          <p:cNvSpPr txBox="1"/>
          <p:nvPr/>
        </p:nvSpPr>
        <p:spPr>
          <a:xfrm>
            <a:off x="186175" y="50702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38"/>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55" name="Google Shape;255;p38"/>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Come to play,</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Join sound with sound____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Come to sing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We’ll shake the ground with</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Song________</a:t>
            </a:r>
            <a:endParaRPr sz="1100"/>
          </a:p>
        </p:txBody>
      </p:sp>
      <p:sp>
        <p:nvSpPr>
          <p:cNvPr id="256" name="Google Shape;256;p38"/>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9"/>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63" name="Google Shape;263;p39"/>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Come to play,</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Join sound with sound____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Come to sing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We’ll shake the ground with</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Song______, with song________</a:t>
            </a:r>
            <a:endParaRPr sz="1100"/>
          </a:p>
        </p:txBody>
      </p:sp>
      <p:sp>
        <p:nvSpPr>
          <p:cNvPr id="264" name="Google Shape;264;p39"/>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40"/>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71" name="Google Shape;271;p40"/>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rgbClr val="0264F8"/>
                </a:solidFill>
                <a:latin typeface="Arial Rounded"/>
                <a:ea typeface="Arial Rounded"/>
                <a:cs typeface="Arial Rounded"/>
                <a:sym typeface="Arial Rounded"/>
              </a:rPr>
              <a:t>Leader: What do you do with time?</a:t>
            </a:r>
            <a:endParaRPr sz="1100"/>
          </a:p>
          <a:p>
            <a:pPr indent="0" lvl="0" marL="0" marR="0" rtl="0" algn="ctr">
              <a:spcBef>
                <a:spcPts val="0"/>
              </a:spcBef>
              <a:spcAft>
                <a:spcPts val="0"/>
              </a:spcAft>
              <a:buNone/>
            </a:pPr>
            <a:r>
              <a:t/>
            </a:r>
            <a:endParaRPr b="1" sz="3600">
              <a:solidFill>
                <a:schemeClr val="dk1"/>
              </a:solidFill>
              <a:latin typeface="Arial Rounded"/>
              <a:ea typeface="Arial Rounded"/>
              <a:cs typeface="Arial Rounded"/>
              <a:sym typeface="Arial Rounded"/>
            </a:endParaRPr>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groove</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move</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rhyme____</a:t>
            </a:r>
            <a:endParaRPr sz="1100"/>
          </a:p>
        </p:txBody>
      </p:sp>
      <p:sp>
        <p:nvSpPr>
          <p:cNvPr id="272" name="Google Shape;272;p40"/>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41"/>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79" name="Google Shape;279;p41"/>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rgbClr val="0264F8"/>
                </a:solidFill>
                <a:latin typeface="Arial Rounded"/>
                <a:ea typeface="Arial Rounded"/>
                <a:cs typeface="Arial Rounded"/>
                <a:sym typeface="Arial Rounded"/>
              </a:rPr>
              <a:t>Leader: What do you do with song?</a:t>
            </a:r>
            <a:endParaRPr sz="1100"/>
          </a:p>
          <a:p>
            <a:pPr indent="0" lvl="0" marL="0" marR="0" rtl="0" algn="ctr">
              <a:spcBef>
                <a:spcPts val="0"/>
              </a:spcBef>
              <a:spcAft>
                <a:spcPts val="0"/>
              </a:spcAft>
              <a:buNone/>
            </a:pPr>
            <a:r>
              <a:t/>
            </a:r>
            <a:endParaRPr b="1" sz="3600">
              <a:solidFill>
                <a:schemeClr val="dk1"/>
              </a:solidFill>
              <a:latin typeface="Arial Rounded"/>
              <a:ea typeface="Arial Rounded"/>
              <a:cs typeface="Arial Rounded"/>
              <a:sym typeface="Arial Rounded"/>
            </a:endParaRPr>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sing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ring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strong____</a:t>
            </a:r>
            <a:endParaRPr sz="1100"/>
          </a:p>
        </p:txBody>
      </p:sp>
      <p:sp>
        <p:nvSpPr>
          <p:cNvPr id="280" name="Google Shape;280;p41"/>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42"/>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87" name="Google Shape;287;p42"/>
          <p:cNvSpPr txBox="1"/>
          <p:nvPr/>
        </p:nvSpPr>
        <p:spPr>
          <a:xfrm>
            <a:off x="457200" y="1948502"/>
            <a:ext cx="8229600" cy="62324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long________________</a:t>
            </a:r>
            <a:endParaRPr sz="1100"/>
          </a:p>
        </p:txBody>
      </p:sp>
      <p:sp>
        <p:nvSpPr>
          <p:cNvPr id="288" name="Google Shape;288;p42"/>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43"/>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295" name="Google Shape;295;p43"/>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rgbClr val="0264F8"/>
                </a:solidFill>
                <a:latin typeface="Arial Rounded"/>
                <a:ea typeface="Arial Rounded"/>
                <a:cs typeface="Arial Rounded"/>
                <a:sym typeface="Arial Rounded"/>
              </a:rPr>
              <a:t>Leader: What do you do with sound?</a:t>
            </a:r>
            <a:endParaRPr sz="1100"/>
          </a:p>
          <a:p>
            <a:pPr indent="0" lvl="0" marL="0" marR="0" rtl="0" algn="ctr">
              <a:spcBef>
                <a:spcPts val="0"/>
              </a:spcBef>
              <a:spcAft>
                <a:spcPts val="0"/>
              </a:spcAft>
              <a:buNone/>
            </a:pPr>
            <a:r>
              <a:t/>
            </a:r>
            <a:endParaRPr b="1" sz="3600">
              <a:solidFill>
                <a:schemeClr val="dk1"/>
              </a:solidFill>
              <a:latin typeface="Arial Rounded"/>
              <a:ea typeface="Arial Rounded"/>
              <a:cs typeface="Arial Rounded"/>
              <a:sym typeface="Arial Rounded"/>
            </a:endParaRPr>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cry</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fly</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gleam____</a:t>
            </a:r>
            <a:endParaRPr sz="1100"/>
          </a:p>
        </p:txBody>
      </p:sp>
      <p:sp>
        <p:nvSpPr>
          <p:cNvPr id="296" name="Google Shape;296;p43"/>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4"/>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03" name="Google Shape;303;p44"/>
          <p:cNvSpPr txBox="1"/>
          <p:nvPr/>
        </p:nvSpPr>
        <p:spPr>
          <a:xfrm>
            <a:off x="457200" y="1948502"/>
            <a:ext cx="8229600" cy="62324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Make it your dream________</a:t>
            </a:r>
            <a:endParaRPr sz="1100"/>
          </a:p>
        </p:txBody>
      </p:sp>
      <p:sp>
        <p:nvSpPr>
          <p:cNvPr id="304" name="Google Shape;304;p44"/>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45"/>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11" name="Google Shape;311;p45"/>
          <p:cNvSpPr txBox="1"/>
          <p:nvPr/>
        </p:nvSpPr>
        <p:spPr>
          <a:xfrm>
            <a:off x="457200" y="1948502"/>
            <a:ext cx="8229600" cy="62324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(Orchestra plays!)</a:t>
            </a:r>
            <a:endParaRPr sz="1100"/>
          </a:p>
        </p:txBody>
      </p:sp>
      <p:sp>
        <p:nvSpPr>
          <p:cNvPr id="312" name="Google Shape;312;p45"/>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46"/>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19" name="Google Shape;319;p46"/>
          <p:cNvSpPr txBox="1"/>
          <p:nvPr/>
        </p:nvSpPr>
        <p:spPr>
          <a:xfrm>
            <a:off x="457200" y="1152131"/>
            <a:ext cx="8229600" cy="28392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Winds____ blow____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Trumpets sounding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Strings____ sing____</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Drummers p p p p p p pounding</a:t>
            </a:r>
            <a:endParaRPr sz="1100"/>
          </a:p>
          <a:p>
            <a:pPr indent="0" lvl="0" marL="0" marR="0" rtl="0" algn="ctr">
              <a:spcBef>
                <a:spcPts val="0"/>
              </a:spcBef>
              <a:spcAft>
                <a:spcPts val="0"/>
              </a:spcAft>
              <a:buNone/>
            </a:pPr>
            <a:r>
              <a:rPr b="1" lang="en" sz="3600">
                <a:solidFill>
                  <a:schemeClr val="dk1"/>
                </a:solidFill>
                <a:latin typeface="Arial Rounded"/>
                <a:ea typeface="Arial Rounded"/>
                <a:cs typeface="Arial Rounded"/>
                <a:sym typeface="Arial Rounded"/>
              </a:rPr>
              <a:t>Drummers p p p p p p pounding</a:t>
            </a:r>
            <a:endParaRPr sz="1100"/>
          </a:p>
        </p:txBody>
      </p:sp>
      <p:sp>
        <p:nvSpPr>
          <p:cNvPr id="320" name="Google Shape;320;p46"/>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47"/>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27" name="Google Shape;327;p47"/>
          <p:cNvSpPr txBox="1"/>
          <p:nvPr/>
        </p:nvSpPr>
        <p:spPr>
          <a:xfrm>
            <a:off x="0" y="1082881"/>
            <a:ext cx="4504765" cy="297773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Winds____ blow____</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Trumpets sounding</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Strings____ sing____</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Drummers p p p p p p pounding</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Drummers p p p p p p pounding</a:t>
            </a:r>
            <a:endParaRPr sz="1100"/>
          </a:p>
        </p:txBody>
      </p:sp>
      <p:sp>
        <p:nvSpPr>
          <p:cNvPr id="328" name="Google Shape;328;p47"/>
          <p:cNvSpPr txBox="1"/>
          <p:nvPr/>
        </p:nvSpPr>
        <p:spPr>
          <a:xfrm>
            <a:off x="4306421" y="1082881"/>
            <a:ext cx="4703109" cy="2146742"/>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Come to play,</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Join sound with sound____</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Come to sing</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We’ll shake the ground with</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Song________</a:t>
            </a:r>
            <a:endParaRPr sz="1100"/>
          </a:p>
        </p:txBody>
      </p:sp>
      <p:sp>
        <p:nvSpPr>
          <p:cNvPr id="329" name="Google Shape;329;p47"/>
          <p:cNvSpPr txBox="1"/>
          <p:nvPr/>
        </p:nvSpPr>
        <p:spPr>
          <a:xfrm rot="-1106044">
            <a:off x="373155" y="383837"/>
            <a:ext cx="675715"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2x</a:t>
            </a:r>
            <a:endParaRPr sz="1100"/>
          </a:p>
        </p:txBody>
      </p:sp>
      <p:sp>
        <p:nvSpPr>
          <p:cNvPr id="330" name="Google Shape;330;p47"/>
          <p:cNvSpPr txBox="1"/>
          <p:nvPr/>
        </p:nvSpPr>
        <p:spPr>
          <a:xfrm>
            <a:off x="1455644" y="173065"/>
            <a:ext cx="1593477"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Part 1:</a:t>
            </a:r>
            <a:endParaRPr sz="1100"/>
          </a:p>
        </p:txBody>
      </p:sp>
      <p:sp>
        <p:nvSpPr>
          <p:cNvPr id="331" name="Google Shape;331;p47"/>
          <p:cNvSpPr txBox="1"/>
          <p:nvPr/>
        </p:nvSpPr>
        <p:spPr>
          <a:xfrm>
            <a:off x="5960408" y="173065"/>
            <a:ext cx="1593477"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Part 2:</a:t>
            </a:r>
            <a:endParaRPr sz="1100"/>
          </a:p>
        </p:txBody>
      </p:sp>
      <p:sp>
        <p:nvSpPr>
          <p:cNvPr id="332" name="Google Shape;332;p47"/>
          <p:cNvSpPr txBox="1"/>
          <p:nvPr/>
        </p:nvSpPr>
        <p:spPr>
          <a:xfrm rot="1456842">
            <a:off x="8011085" y="495199"/>
            <a:ext cx="675715"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2x</a:t>
            </a:r>
            <a:endParaRPr sz="1100"/>
          </a:p>
        </p:txBody>
      </p:sp>
      <p:sp>
        <p:nvSpPr>
          <p:cNvPr id="333" name="Google Shape;333;p47"/>
          <p:cNvSpPr txBox="1"/>
          <p:nvPr/>
        </p:nvSpPr>
        <p:spPr>
          <a:xfrm>
            <a:off x="2202702" y="4474145"/>
            <a:ext cx="4207438" cy="992579"/>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000">
                <a:solidFill>
                  <a:schemeClr val="dk1"/>
                </a:solidFill>
                <a:latin typeface="Arial"/>
                <a:ea typeface="Arial"/>
                <a:cs typeface="Arial"/>
                <a:sym typeface="Arial"/>
              </a:rPr>
              <a:t>Pick the part you want to sing!</a:t>
            </a:r>
            <a:endParaRPr sz="1100"/>
          </a:p>
        </p:txBody>
      </p:sp>
      <p:sp>
        <p:nvSpPr>
          <p:cNvPr id="334" name="Google Shape;334;p47"/>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48"/>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41" name="Google Shape;341;p48"/>
          <p:cNvSpPr txBox="1"/>
          <p:nvPr/>
        </p:nvSpPr>
        <p:spPr>
          <a:xfrm>
            <a:off x="0" y="1082881"/>
            <a:ext cx="4504765" cy="90024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shake the ground</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with song________!</a:t>
            </a:r>
            <a:endParaRPr sz="1100"/>
          </a:p>
        </p:txBody>
      </p:sp>
      <p:sp>
        <p:nvSpPr>
          <p:cNvPr id="342" name="Google Shape;342;p48"/>
          <p:cNvSpPr txBox="1"/>
          <p:nvPr/>
        </p:nvSpPr>
        <p:spPr>
          <a:xfrm>
            <a:off x="4306421" y="1082881"/>
            <a:ext cx="4703109" cy="90024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with song______</a:t>
            </a:r>
            <a:endParaRPr sz="1100"/>
          </a:p>
          <a:p>
            <a:pPr indent="0" lvl="0" marL="0" marR="0" rtl="0" algn="ctr">
              <a:spcBef>
                <a:spcPts val="0"/>
              </a:spcBef>
              <a:spcAft>
                <a:spcPts val="0"/>
              </a:spcAft>
              <a:buNone/>
            </a:pPr>
            <a:r>
              <a:rPr b="1" lang="en" sz="2700">
                <a:solidFill>
                  <a:schemeClr val="dk1"/>
                </a:solidFill>
                <a:latin typeface="Arial Rounded"/>
                <a:ea typeface="Arial Rounded"/>
                <a:cs typeface="Arial Rounded"/>
                <a:sym typeface="Arial Rounded"/>
              </a:rPr>
              <a:t>with song________!</a:t>
            </a:r>
            <a:endParaRPr sz="1100"/>
          </a:p>
        </p:txBody>
      </p:sp>
      <p:sp>
        <p:nvSpPr>
          <p:cNvPr id="343" name="Google Shape;343;p48"/>
          <p:cNvSpPr txBox="1"/>
          <p:nvPr/>
        </p:nvSpPr>
        <p:spPr>
          <a:xfrm>
            <a:off x="1455644" y="173065"/>
            <a:ext cx="1593477"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Part 1:</a:t>
            </a:r>
            <a:endParaRPr sz="1100"/>
          </a:p>
        </p:txBody>
      </p:sp>
      <p:sp>
        <p:nvSpPr>
          <p:cNvPr id="344" name="Google Shape;344;p48"/>
          <p:cNvSpPr txBox="1"/>
          <p:nvPr/>
        </p:nvSpPr>
        <p:spPr>
          <a:xfrm>
            <a:off x="5960408" y="173065"/>
            <a:ext cx="1593477" cy="623248"/>
          </a:xfrm>
          <a:prstGeom prst="rect">
            <a:avLst/>
          </a:prstGeom>
          <a:solidFill>
            <a:schemeClr val="lt1"/>
          </a:solidFill>
          <a:ln cap="flat" cmpd="sng" w="38100">
            <a:solidFill>
              <a:srgbClr val="F8C62D"/>
            </a:solidFill>
            <a:prstDash val="solid"/>
            <a:round/>
            <a:headEnd len="sm" w="sm" type="none"/>
            <a:tailEnd len="sm" w="sm" type="none"/>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dk1"/>
                </a:solidFill>
                <a:latin typeface="Arial Rounded"/>
                <a:ea typeface="Arial Rounded"/>
                <a:cs typeface="Arial Rounded"/>
                <a:sym typeface="Arial Rounded"/>
              </a:rPr>
              <a:t>Part 2:</a:t>
            </a:r>
            <a:endParaRPr sz="1100"/>
          </a:p>
        </p:txBody>
      </p:sp>
      <p:sp>
        <p:nvSpPr>
          <p:cNvPr id="345" name="Google Shape;345;p48"/>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4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52" name="Google Shape;352;p49"/>
          <p:cNvSpPr/>
          <p:nvPr/>
        </p:nvSpPr>
        <p:spPr>
          <a:xfrm>
            <a:off x="191255" y="171092"/>
            <a:ext cx="6054328" cy="4801315"/>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2F2F2"/>
              </a:buClr>
              <a:buSzPts val="3300"/>
              <a:buFont typeface="Arial"/>
              <a:buNone/>
            </a:pPr>
            <a:r>
              <a:rPr b="1" i="0" lang="en" sz="3300" u="none" cap="none" strike="noStrike">
                <a:solidFill>
                  <a:srgbClr val="F2F2F2"/>
                </a:solidFill>
                <a:latin typeface="Arial"/>
                <a:ea typeface="Arial"/>
                <a:cs typeface="Arial"/>
                <a:sym typeface="Arial"/>
              </a:rPr>
              <a:t>About the Composer</a:t>
            </a:r>
            <a:endParaRPr sz="1100"/>
          </a:p>
          <a:p>
            <a:pPr indent="0" lvl="0" marL="0" marR="0" rtl="0" algn="l">
              <a:lnSpc>
                <a:spcPct val="100000"/>
              </a:lnSpc>
              <a:spcBef>
                <a:spcPts val="0"/>
              </a:spcBef>
              <a:spcAft>
                <a:spcPts val="0"/>
              </a:spcAft>
              <a:buClr>
                <a:srgbClr val="F2F2F2"/>
              </a:buClr>
              <a:buSzPts val="1400"/>
              <a:buFont typeface="Arial"/>
              <a:buNone/>
            </a:pPr>
            <a:br>
              <a:rPr b="1" i="0" lang="en" sz="1400" u="none" cap="none" strike="noStrike">
                <a:solidFill>
                  <a:srgbClr val="F2F2F2"/>
                </a:solidFill>
                <a:latin typeface="Arial"/>
                <a:ea typeface="Arial"/>
                <a:cs typeface="Arial"/>
                <a:sym typeface="Arial"/>
              </a:rPr>
            </a:br>
            <a:endParaRPr b="1" i="0" sz="1400" u="none" cap="none" strike="noStrike">
              <a:solidFill>
                <a:srgbClr val="F2F2F2"/>
              </a:solidFill>
              <a:latin typeface="Arial"/>
              <a:ea typeface="Arial"/>
              <a:cs typeface="Arial"/>
              <a:sym typeface="Arial"/>
            </a:endParaRPr>
          </a:p>
          <a:p>
            <a:pPr indent="0" lvl="0" marL="0" marR="0" rtl="0" algn="l">
              <a:lnSpc>
                <a:spcPct val="100000"/>
              </a:lnSpc>
              <a:spcBef>
                <a:spcPts val="0"/>
              </a:spcBef>
              <a:spcAft>
                <a:spcPts val="0"/>
              </a:spcAft>
              <a:buClr>
                <a:srgbClr val="F2F2F2"/>
              </a:buClr>
              <a:buSzPts val="1800"/>
              <a:buFont typeface="Arial"/>
              <a:buNone/>
            </a:pPr>
            <a:r>
              <a:rPr b="1" i="0" lang="en" sz="1800" u="none" cap="none" strike="noStrike">
                <a:solidFill>
                  <a:srgbClr val="F2F2F2"/>
                </a:solidFill>
                <a:latin typeface="Arial"/>
                <a:ea typeface="Arial"/>
                <a:cs typeface="Arial"/>
                <a:sym typeface="Arial"/>
              </a:rPr>
              <a:t>Thomas Cabaniss:  Thomas Cabaniss (b. 1962) is a composer and educator born in Charleston, South Carolina. Residing in New York City, Cabaniss teaches at The Juilliard School and leads arts education programs throughout the city. His music ranges from chamber music to operas and film scores. He is a creative adviser for Carnegie Hall’s Link Up program, and helped launch Carnegie Hall’s Lullaby Project, which helps pregnant women, new mothers, and their families write songs for their children. Cabaniss uses his music to encourage collaboration and help institutions support partnerships between artists and communities.</a:t>
            </a:r>
            <a:endParaRPr sz="1100"/>
          </a:p>
          <a:p>
            <a:pPr indent="0" lvl="0" marL="0" marR="0" rtl="0" algn="l">
              <a:lnSpc>
                <a:spcPct val="100000"/>
              </a:lnSpc>
              <a:spcBef>
                <a:spcPts val="0"/>
              </a:spcBef>
              <a:spcAft>
                <a:spcPts val="0"/>
              </a:spcAft>
              <a:buClr>
                <a:schemeClr val="dk1"/>
              </a:buClr>
              <a:buSzPts val="1400"/>
              <a:buFont typeface="Arial"/>
              <a:buNone/>
            </a:pPr>
            <a:r>
              <a:rPr b="0" i="0" lang="en" sz="1400" u="none" cap="none" strike="noStrike">
                <a:solidFill>
                  <a:schemeClr val="dk1"/>
                </a:solidFill>
                <a:latin typeface="Arial"/>
                <a:ea typeface="Arial"/>
                <a:cs typeface="Arial"/>
                <a:sym typeface="Arial"/>
              </a:rPr>
              <a:t>  </a:t>
            </a:r>
            <a:endParaRPr sz="1100"/>
          </a:p>
        </p:txBody>
      </p:sp>
      <p:pic>
        <p:nvPicPr>
          <p:cNvPr id="353" name="Google Shape;353;p49"/>
          <p:cNvPicPr preferRelativeResize="0"/>
          <p:nvPr/>
        </p:nvPicPr>
        <p:blipFill rotWithShape="1">
          <a:blip r:embed="rId4">
            <a:alphaModFix/>
          </a:blip>
          <a:srcRect b="0" l="0" r="0" t="0"/>
          <a:stretch/>
        </p:blipFill>
        <p:spPr>
          <a:xfrm>
            <a:off x="6389751" y="2314575"/>
            <a:ext cx="2496756" cy="2507456"/>
          </a:xfrm>
          <a:prstGeom prst="rect">
            <a:avLst/>
          </a:prstGeom>
          <a:noFill/>
          <a:ln>
            <a:noFill/>
          </a:ln>
        </p:spPr>
      </p:pic>
      <p:sp>
        <p:nvSpPr>
          <p:cNvPr id="354" name="Google Shape;354;p49"/>
          <p:cNvSpPr txBox="1"/>
          <p:nvPr/>
        </p:nvSpPr>
        <p:spPr>
          <a:xfrm>
            <a:off x="7107150" y="237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id="360" name="Google Shape;360;p5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urry image of blue and purple dots&#10;&#10;Description automatically generated" id="361" name="Google Shape;361;p50"/>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purple square with orange arrows and white text&#10;&#10;Description automatically generated" id="362" name="Google Shape;362;p50"/>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363" name="Google Shape;363;p50"/>
          <p:cNvSpPr txBox="1"/>
          <p:nvPr/>
        </p:nvSpPr>
        <p:spPr>
          <a:xfrm>
            <a:off x="230000" y="42455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3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51"/>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370" name="Google Shape;370;p51"/>
          <p:cNvSpPr/>
          <p:nvPr/>
        </p:nvSpPr>
        <p:spPr>
          <a:xfrm>
            <a:off x="290525" y="-556177"/>
            <a:ext cx="8335500" cy="34278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Arial"/>
              <a:buNone/>
            </a:pP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3600"/>
              <a:buFont typeface="Arial"/>
              <a:buNone/>
            </a:pPr>
            <a:r>
              <a:rPr b="1" i="0" lang="en" sz="3600" u="none" cap="none" strike="noStrike">
                <a:solidFill>
                  <a:srgbClr val="FFFFFF"/>
                </a:solidFill>
                <a:latin typeface="Arial"/>
                <a:ea typeface="Arial"/>
                <a:cs typeface="Arial"/>
                <a:sym typeface="Arial"/>
              </a:rPr>
              <a:t>What does “Mhande” mean?</a:t>
            </a:r>
            <a:endParaRPr b="0" i="0" sz="3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2700"/>
              <a:buFont typeface="Arial"/>
              <a:buNone/>
            </a:pPr>
            <a:r>
              <a:rPr b="1" i="0" lang="en" sz="2700" u="none" cap="none" strike="noStrike">
                <a:solidFill>
                  <a:srgbClr val="FFFFFF"/>
                </a:solidFill>
                <a:latin typeface="Arial"/>
                <a:ea typeface="Arial"/>
                <a:cs typeface="Arial"/>
                <a:sym typeface="Arial"/>
              </a:rPr>
              <a:t>Mhande is a traditional performance that involves music and dance. It began with the Shona people of south Africa. Many Shona people live in Zimbabwe. </a:t>
            </a:r>
            <a:endParaRPr b="0" i="0" sz="2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0" i="0" lang="en" sz="1400" u="none" cap="none" strike="noStrike">
                <a:solidFill>
                  <a:schemeClr val="dk1"/>
                </a:solidFill>
                <a:latin typeface="Arial"/>
                <a:ea typeface="Arial"/>
                <a:cs typeface="Arial"/>
                <a:sym typeface="Arial"/>
              </a:rPr>
              <a:t>  </a:t>
            </a:r>
            <a:r>
              <a:rPr b="0" i="0" lang="en" sz="120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pic>
        <p:nvPicPr>
          <p:cNvPr id="371" name="Google Shape;371;p51"/>
          <p:cNvPicPr preferRelativeResize="0"/>
          <p:nvPr/>
        </p:nvPicPr>
        <p:blipFill rotWithShape="1">
          <a:blip r:embed="rId4">
            <a:alphaModFix/>
          </a:blip>
          <a:srcRect b="0" l="0" r="0" t="0"/>
          <a:stretch/>
        </p:blipFill>
        <p:spPr>
          <a:xfrm>
            <a:off x="1714300" y="1743625"/>
            <a:ext cx="5487950" cy="2926925"/>
          </a:xfrm>
          <a:prstGeom prst="rect">
            <a:avLst/>
          </a:prstGeom>
          <a:noFill/>
          <a:ln>
            <a:noFill/>
          </a:ln>
        </p:spPr>
      </p:pic>
      <p:sp>
        <p:nvSpPr>
          <p:cNvPr id="372" name="Google Shape;372;p51"/>
          <p:cNvSpPr txBox="1"/>
          <p:nvPr/>
        </p:nvSpPr>
        <p:spPr>
          <a:xfrm>
            <a:off x="-985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52"/>
          <p:cNvPicPr preferRelativeResize="0"/>
          <p:nvPr/>
        </p:nvPicPr>
        <p:blipFill rotWithShape="1">
          <a:blip r:embed="rId3">
            <a:alphaModFix/>
          </a:blip>
          <a:srcRect b="0" l="0" r="0" t="0"/>
          <a:stretch/>
        </p:blipFill>
        <p:spPr>
          <a:xfrm>
            <a:off x="0" y="-1306723"/>
            <a:ext cx="9144000" cy="6858000"/>
          </a:xfrm>
          <a:prstGeom prst="rect">
            <a:avLst/>
          </a:prstGeom>
          <a:noFill/>
          <a:ln>
            <a:noFill/>
          </a:ln>
        </p:spPr>
      </p:pic>
      <p:sp>
        <p:nvSpPr>
          <p:cNvPr id="379" name="Google Shape;379;p52"/>
          <p:cNvSpPr/>
          <p:nvPr/>
        </p:nvSpPr>
        <p:spPr>
          <a:xfrm>
            <a:off x="353616" y="-573063"/>
            <a:ext cx="7875900" cy="14196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Link to Mhande Rhythm and Dance Video:</a:t>
            </a: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9E9E9E"/>
              </a:buClr>
              <a:buSzPts val="2000"/>
              <a:buFont typeface="Lato"/>
              <a:buNone/>
            </a:pPr>
            <a:r>
              <a:rPr b="1" i="0" lang="en" sz="2000" u="none" cap="none" strike="noStrike">
                <a:solidFill>
                  <a:srgbClr val="9E9E9E"/>
                </a:solidFill>
                <a:latin typeface="Lato"/>
                <a:ea typeface="Lato"/>
                <a:cs typeface="Lato"/>
                <a:sym typeface="Lato"/>
              </a:rPr>
              <a:t>It will look like this. This video will last around 10 minutes. </a:t>
            </a:r>
            <a:endParaRPr b="0" i="0" sz="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p:txBody>
      </p:sp>
      <p:pic>
        <p:nvPicPr>
          <p:cNvPr id="380" name="Google Shape;380;p52"/>
          <p:cNvPicPr preferRelativeResize="0"/>
          <p:nvPr/>
        </p:nvPicPr>
        <p:blipFill rotWithShape="1">
          <a:blip r:embed="rId4">
            <a:alphaModFix/>
          </a:blip>
          <a:srcRect b="0" l="0" r="0" t="0"/>
          <a:stretch/>
        </p:blipFill>
        <p:spPr>
          <a:xfrm>
            <a:off x="3546872" y="1857014"/>
            <a:ext cx="5430439" cy="3311467"/>
          </a:xfrm>
          <a:prstGeom prst="rect">
            <a:avLst/>
          </a:prstGeom>
          <a:noFill/>
          <a:ln>
            <a:noFill/>
          </a:ln>
        </p:spPr>
      </p:pic>
      <p:sp>
        <p:nvSpPr>
          <p:cNvPr id="381" name="Google Shape;381;p52"/>
          <p:cNvSpPr txBox="1"/>
          <p:nvPr/>
        </p:nvSpPr>
        <p:spPr>
          <a:xfrm>
            <a:off x="2065692" y="824148"/>
            <a:ext cx="6318600" cy="1146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br>
              <a:rPr b="0" lang="en" sz="1400">
                <a:solidFill>
                  <a:srgbClr val="F2F2F2"/>
                </a:solidFill>
                <a:latin typeface="Calibri"/>
                <a:ea typeface="Calibri"/>
                <a:cs typeface="Calibri"/>
                <a:sym typeface="Calibri"/>
              </a:rPr>
            </a:br>
            <a:r>
              <a:rPr b="0" i="0" lang="en" sz="1400" u="sng" strike="noStrike">
                <a:solidFill>
                  <a:srgbClr val="F2F2F2"/>
                </a:solidFill>
                <a:latin typeface="Lato"/>
                <a:ea typeface="Lato"/>
                <a:cs typeface="Lato"/>
                <a:sym typeface="Lato"/>
                <a:hlinkClick r:id="rId5">
                  <a:extLst>
                    <a:ext uri="{A12FA001-AC4F-418D-AE19-62706E023703}">
                      <ahyp:hlinkClr val="tx"/>
                    </a:ext>
                  </a:extLst>
                </a:hlinkClick>
              </a:rPr>
              <a:t>https://www.carnegiehall.org/Education/Programs/Link-Up/National-Program/The-Orchestra-Moves/Mhande#video</a:t>
            </a:r>
            <a:r>
              <a:rPr b="0" i="0" lang="en" sz="1400" u="none" strike="noStrike">
                <a:solidFill>
                  <a:srgbClr val="F2F2F2"/>
                </a:solidFill>
                <a:latin typeface="Lato"/>
                <a:ea typeface="Lato"/>
                <a:cs typeface="Lato"/>
                <a:sym typeface="Lato"/>
              </a:rPr>
              <a:t> </a:t>
            </a:r>
            <a:endParaRPr b="0" sz="1400">
              <a:solidFill>
                <a:srgbClr val="F2F2F2"/>
              </a:solidFill>
              <a:latin typeface="Calibri"/>
              <a:ea typeface="Calibri"/>
              <a:cs typeface="Calibri"/>
              <a:sym typeface="Calibri"/>
            </a:endParaRPr>
          </a:p>
          <a:p>
            <a:pPr indent="0" lvl="0" marL="0" marR="0" rtl="0" algn="l">
              <a:spcBef>
                <a:spcPts val="0"/>
              </a:spcBef>
              <a:spcAft>
                <a:spcPts val="0"/>
              </a:spcAft>
              <a:buNone/>
            </a:pPr>
            <a:br>
              <a:rPr lang="en" sz="1400">
                <a:solidFill>
                  <a:schemeClr val="dk1"/>
                </a:solidFill>
                <a:latin typeface="Calibri"/>
                <a:ea typeface="Calibri"/>
                <a:cs typeface="Calibri"/>
                <a:sym typeface="Calibri"/>
              </a:rPr>
            </a:br>
            <a:endParaRPr sz="1400">
              <a:solidFill>
                <a:schemeClr val="dk1"/>
              </a:solidFill>
              <a:latin typeface="Calibri"/>
              <a:ea typeface="Calibri"/>
              <a:cs typeface="Calibri"/>
              <a:sym typeface="Calibri"/>
            </a:endParaRPr>
          </a:p>
        </p:txBody>
      </p:sp>
      <p:pic>
        <p:nvPicPr>
          <p:cNvPr id="382" name="Google Shape;382;p52"/>
          <p:cNvPicPr preferRelativeResize="0"/>
          <p:nvPr/>
        </p:nvPicPr>
        <p:blipFill rotWithShape="1">
          <a:blip r:embed="rId6">
            <a:alphaModFix/>
          </a:blip>
          <a:srcRect b="0" l="0" r="0" t="0"/>
          <a:stretch/>
        </p:blipFill>
        <p:spPr>
          <a:xfrm rot="579393">
            <a:off x="796904" y="888636"/>
            <a:ext cx="1127961" cy="880009"/>
          </a:xfrm>
          <a:prstGeom prst="rect">
            <a:avLst/>
          </a:prstGeom>
          <a:noFill/>
          <a:ln>
            <a:noFill/>
          </a:ln>
        </p:spPr>
      </p:pic>
      <p:sp>
        <p:nvSpPr>
          <p:cNvPr id="383" name="Google Shape;383;p52"/>
          <p:cNvSpPr txBox="1"/>
          <p:nvPr/>
        </p:nvSpPr>
        <p:spPr>
          <a:xfrm>
            <a:off x="353616" y="2544344"/>
            <a:ext cx="2764500" cy="2285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2400" u="none" strike="noStrike">
                <a:solidFill>
                  <a:srgbClr val="F2F2F2"/>
                </a:solidFill>
                <a:latin typeface="Arial"/>
                <a:ea typeface="Arial"/>
                <a:cs typeface="Arial"/>
                <a:sym typeface="Arial"/>
              </a:rPr>
              <a:t>It will look like this. This video will last around 10 minutes. </a:t>
            </a:r>
            <a:endParaRPr b="1" sz="2400">
              <a:solidFill>
                <a:srgbClr val="F2F2F2"/>
              </a:solidFill>
              <a:latin typeface="Arial"/>
              <a:ea typeface="Arial"/>
              <a:cs typeface="Arial"/>
              <a:sym typeface="Arial"/>
            </a:endParaRPr>
          </a:p>
          <a:p>
            <a:pPr indent="0" lvl="0" marL="0" marR="0" rtl="0" algn="l">
              <a:spcBef>
                <a:spcPts val="0"/>
              </a:spcBef>
              <a:spcAft>
                <a:spcPts val="0"/>
              </a:spcAft>
              <a:buNone/>
            </a:pPr>
            <a:br>
              <a:rPr b="1" lang="en" sz="2400">
                <a:solidFill>
                  <a:srgbClr val="F2F2F2"/>
                </a:solidFill>
                <a:latin typeface="Arial"/>
                <a:ea typeface="Arial"/>
                <a:cs typeface="Arial"/>
                <a:sym typeface="Arial"/>
              </a:rPr>
            </a:br>
            <a:endParaRPr b="1" sz="2400">
              <a:solidFill>
                <a:srgbClr val="F2F2F2"/>
              </a:solidFill>
              <a:latin typeface="Arial"/>
              <a:ea typeface="Arial"/>
              <a:cs typeface="Arial"/>
              <a:sym typeface="Arial"/>
            </a:endParaRPr>
          </a:p>
        </p:txBody>
      </p:sp>
      <p:sp>
        <p:nvSpPr>
          <p:cNvPr id="384" name="Google Shape;384;p52"/>
          <p:cNvSpPr/>
          <p:nvPr/>
        </p:nvSpPr>
        <p:spPr>
          <a:xfrm>
            <a:off x="2237186" y="3729268"/>
            <a:ext cx="1143000" cy="333600"/>
          </a:xfrm>
          <a:prstGeom prst="rightArrow">
            <a:avLst>
              <a:gd fmla="val 50000" name="adj1"/>
              <a:gd fmla="val 50000" name="adj2"/>
            </a:avLst>
          </a:prstGeom>
          <a:solidFill>
            <a:schemeClr val="accent1"/>
          </a:solidFill>
          <a:ln cap="flat" cmpd="sng" w="12700">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5" name="Google Shape;385;p52"/>
          <p:cNvSpPr txBox="1"/>
          <p:nvPr/>
        </p:nvSpPr>
        <p:spPr>
          <a:xfrm>
            <a:off x="197125" y="43053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descr="A blurry image of blue and purple dots&#10;&#10;Description automatically generated" id="391" name="Google Shape;391;p5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screenshot of a video game&#10;&#10;Description automatically generated" id="392" name="Google Shape;392;p53"/>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393" name="Google Shape;393;p53"/>
          <p:cNvSpPr txBox="1"/>
          <p:nvPr/>
        </p:nvSpPr>
        <p:spPr>
          <a:xfrm>
            <a:off x="197125" y="43550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descr="A blurry image of blue and purple dots&#10;&#10;Description automatically generated" id="399" name="Google Shape;399;p5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00" name="Google Shape;400;p54"/>
          <p:cNvSpPr txBox="1"/>
          <p:nvPr/>
        </p:nvSpPr>
        <p:spPr>
          <a:xfrm>
            <a:off x="1204232" y="1209839"/>
            <a:ext cx="6735536" cy="2723822"/>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8600">
                <a:solidFill>
                  <a:schemeClr val="lt1"/>
                </a:solidFill>
                <a:latin typeface="Arial Black"/>
                <a:ea typeface="Arial Black"/>
                <a:cs typeface="Arial Black"/>
                <a:sym typeface="Arial Black"/>
              </a:rPr>
              <a:t>Get ready to sing!</a:t>
            </a:r>
            <a:endParaRPr sz="1100"/>
          </a:p>
        </p:txBody>
      </p:sp>
      <p:sp>
        <p:nvSpPr>
          <p:cNvPr id="401" name="Google Shape;401;p54"/>
          <p:cNvSpPr txBox="1"/>
          <p:nvPr/>
        </p:nvSpPr>
        <p:spPr>
          <a:xfrm>
            <a:off x="219025" y="43112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descr="A blurry image of blue and purple dots&#10;&#10;Description automatically generated" id="407" name="Google Shape;407;p5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ack background with white text&#10;&#10;Description automatically generated" id="408" name="Google Shape;408;p55"/>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409" name="Google Shape;409;p55"/>
          <p:cNvSpPr txBox="1"/>
          <p:nvPr/>
        </p:nvSpPr>
        <p:spPr>
          <a:xfrm>
            <a:off x="1028700" y="340522"/>
            <a:ext cx="7700522"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lt1"/>
                </a:solidFill>
                <a:latin typeface="Arial Black"/>
                <a:ea typeface="Arial Black"/>
                <a:cs typeface="Arial Black"/>
                <a:sym typeface="Arial Black"/>
              </a:rPr>
              <a:t>Sing the response 12 times!</a:t>
            </a:r>
            <a:endParaRPr sz="1100"/>
          </a:p>
        </p:txBody>
      </p:sp>
      <p:sp>
        <p:nvSpPr>
          <p:cNvPr id="410" name="Google Shape;410;p55"/>
          <p:cNvSpPr txBox="1"/>
          <p:nvPr/>
        </p:nvSpPr>
        <p:spPr>
          <a:xfrm rot="-229619">
            <a:off x="378443" y="3142397"/>
            <a:ext cx="7878233" cy="530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1" lang="en" sz="3000">
                <a:solidFill>
                  <a:schemeClr val="lt1"/>
                </a:solidFill>
                <a:latin typeface="Arial"/>
                <a:ea typeface="Arial"/>
                <a:cs typeface="Arial"/>
                <a:sym typeface="Arial"/>
              </a:rPr>
              <a:t>Tzee – no - roo - ma               Nyoo - chee</a:t>
            </a:r>
            <a:endParaRPr b="1" i="1" sz="3000">
              <a:solidFill>
                <a:schemeClr val="lt1"/>
              </a:solidFill>
              <a:latin typeface="Arial"/>
              <a:ea typeface="Arial"/>
              <a:cs typeface="Arial"/>
              <a:sym typeface="Arial"/>
            </a:endParaRPr>
          </a:p>
        </p:txBody>
      </p:sp>
      <p:sp>
        <p:nvSpPr>
          <p:cNvPr id="411" name="Google Shape;411;p55"/>
          <p:cNvSpPr txBox="1"/>
          <p:nvPr/>
        </p:nvSpPr>
        <p:spPr>
          <a:xfrm>
            <a:off x="328687" y="2067269"/>
            <a:ext cx="1635890" cy="34624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1" lang="en" sz="1800">
                <a:solidFill>
                  <a:srgbClr val="E98C2D"/>
                </a:solidFill>
                <a:latin typeface="Arial"/>
                <a:ea typeface="Arial"/>
                <a:cs typeface="Arial"/>
                <a:sym typeface="Arial"/>
              </a:rPr>
              <a:t>(response)</a:t>
            </a:r>
            <a:endParaRPr sz="1100"/>
          </a:p>
        </p:txBody>
      </p:sp>
      <p:sp>
        <p:nvSpPr>
          <p:cNvPr id="412" name="Google Shape;412;p55"/>
          <p:cNvSpPr txBox="1"/>
          <p:nvPr/>
        </p:nvSpPr>
        <p:spPr>
          <a:xfrm>
            <a:off x="204775" y="42455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descr="A blurry image of blue and purple dots&#10;&#10;Description automatically generated" id="418" name="Google Shape;418;p5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19" name="Google Shape;419;p56"/>
          <p:cNvSpPr txBox="1"/>
          <p:nvPr/>
        </p:nvSpPr>
        <p:spPr>
          <a:xfrm>
            <a:off x="1204232" y="1209839"/>
            <a:ext cx="6735536" cy="2723822"/>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8600">
                <a:solidFill>
                  <a:schemeClr val="lt1"/>
                </a:solidFill>
                <a:latin typeface="Arial Black"/>
                <a:ea typeface="Arial Black"/>
                <a:cs typeface="Arial Black"/>
                <a:sym typeface="Arial Black"/>
              </a:rPr>
              <a:t>Get ready to clap!</a:t>
            </a:r>
            <a:endParaRPr sz="1100"/>
          </a:p>
        </p:txBody>
      </p:sp>
      <p:sp>
        <p:nvSpPr>
          <p:cNvPr id="420" name="Google Shape;420;p56"/>
          <p:cNvSpPr txBox="1"/>
          <p:nvPr/>
        </p:nvSpPr>
        <p:spPr>
          <a:xfrm>
            <a:off x="153300" y="42345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descr="A blurry image of blue and purple dots&#10;&#10;Description automatically generated" id="426" name="Google Shape;426;p5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27" name="Google Shape;427;p57"/>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428" name="Google Shape;428;p57"/>
          <p:cNvPicPr preferRelativeResize="0"/>
          <p:nvPr/>
        </p:nvPicPr>
        <p:blipFill rotWithShape="1">
          <a:blip r:embed="rId5">
            <a:alphaModFix/>
          </a:blip>
          <a:srcRect b="0" l="0" r="0" t="0"/>
          <a:stretch/>
        </p:blipFill>
        <p:spPr>
          <a:xfrm rot="-360288">
            <a:off x="607609" y="100757"/>
            <a:ext cx="2024011" cy="1862677"/>
          </a:xfrm>
          <a:prstGeom prst="rect">
            <a:avLst/>
          </a:prstGeom>
          <a:noFill/>
          <a:ln>
            <a:noFill/>
          </a:ln>
        </p:spPr>
      </p:pic>
      <p:pic>
        <p:nvPicPr>
          <p:cNvPr id="429" name="Google Shape;429;p57"/>
          <p:cNvPicPr preferRelativeResize="0"/>
          <p:nvPr/>
        </p:nvPicPr>
        <p:blipFill rotWithShape="1">
          <a:blip r:embed="rId5">
            <a:alphaModFix/>
          </a:blip>
          <a:srcRect b="0" l="0" r="0" t="0"/>
          <a:stretch/>
        </p:blipFill>
        <p:spPr>
          <a:xfrm rot="-509010">
            <a:off x="4901545" y="3361601"/>
            <a:ext cx="2024011" cy="1862677"/>
          </a:xfrm>
          <a:prstGeom prst="rect">
            <a:avLst/>
          </a:prstGeom>
          <a:noFill/>
          <a:ln>
            <a:noFill/>
          </a:ln>
        </p:spPr>
      </p:pic>
      <p:sp>
        <p:nvSpPr>
          <p:cNvPr id="430" name="Google Shape;430;p57"/>
          <p:cNvSpPr txBox="1"/>
          <p:nvPr/>
        </p:nvSpPr>
        <p:spPr>
          <a:xfrm>
            <a:off x="2570243" y="348686"/>
            <a:ext cx="7700522"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chemeClr val="lt1"/>
                </a:solidFill>
                <a:latin typeface="Arial Black"/>
                <a:ea typeface="Arial Black"/>
                <a:cs typeface="Arial Black"/>
                <a:sym typeface="Arial Black"/>
              </a:rPr>
              <a:t>Clap this rhythm 6 times!</a:t>
            </a:r>
            <a:endParaRPr sz="1100"/>
          </a:p>
        </p:txBody>
      </p:sp>
      <p:sp>
        <p:nvSpPr>
          <p:cNvPr id="431" name="Google Shape;431;p57"/>
          <p:cNvSpPr txBox="1"/>
          <p:nvPr/>
        </p:nvSpPr>
        <p:spPr>
          <a:xfrm>
            <a:off x="131400" y="42674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58"/>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438" name="Google Shape;438;p58"/>
          <p:cNvSpPr/>
          <p:nvPr/>
        </p:nvSpPr>
        <p:spPr>
          <a:xfrm>
            <a:off x="191214" y="-517498"/>
            <a:ext cx="6752511" cy="4397358"/>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About the Composer</a:t>
            </a: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2F2F2"/>
              </a:buClr>
              <a:buSzPts val="1500"/>
              <a:buFont typeface="Arial"/>
              <a:buNone/>
            </a:pPr>
            <a:r>
              <a:rPr b="1" i="0" lang="en" sz="1500" u="none" cap="none" strike="noStrike">
                <a:solidFill>
                  <a:srgbClr val="F2F2F2"/>
                </a:solidFill>
                <a:latin typeface="Arial"/>
                <a:ea typeface="Arial"/>
                <a:cs typeface="Arial"/>
                <a:sym typeface="Arial"/>
              </a:rPr>
              <a:t>Tanyaradzwa A. Tawengwa:  Tanyaradzwa A. Tawengwa (b. 1991) is a Zimbabwean gwenyambira, composer, scholar, and singer whose work builds a bridge between Madzimbabwe and Western classical music traditions. Her music is grounded in the ancestral Chivanhu canon taught to her by the generations of svikiro (spirit mediums) and n’anga (healers) in her bloodline. Tawengwa began singing and playing the piano and cello at a young age and was called to carry on the sacred tradition of mbira music when she was 16. As a child, she would dream of songs and music being sung to her by her ancestors—dreams that continue today. Tawengwa is the founder of Zimbabwe KIDS Summer Camp, Mushandirapamwe Arts Trust, and the Mushandirapamwe Singers. Her work and music have been performed at Carnegie Hall, Boston Lyric Opera, the Royal Opera of Versailles, Yale Repertory Theatre, Soho Repertory Theatre, National Sawdust, The Playroom Theater, The Public Theater, The Glimmerglass Festival, TED, and TEDWomen.</a:t>
            </a:r>
            <a:endParaRPr b="1" i="0" sz="1500" u="none" cap="none" strike="noStrike">
              <a:solidFill>
                <a:srgbClr val="F2F2F2"/>
              </a:solidFill>
              <a:latin typeface="Calibri"/>
              <a:ea typeface="Calibri"/>
              <a:cs typeface="Calibri"/>
              <a:sym typeface="Calibri"/>
            </a:endParaRPr>
          </a:p>
        </p:txBody>
      </p:sp>
      <p:pic>
        <p:nvPicPr>
          <p:cNvPr id="439" name="Google Shape;439;p58"/>
          <p:cNvPicPr preferRelativeResize="0"/>
          <p:nvPr/>
        </p:nvPicPr>
        <p:blipFill rotWithShape="1">
          <a:blip r:embed="rId4">
            <a:alphaModFix/>
          </a:blip>
          <a:srcRect b="0" l="0" r="0" t="0"/>
          <a:stretch/>
        </p:blipFill>
        <p:spPr>
          <a:xfrm>
            <a:off x="6409611" y="3181350"/>
            <a:ext cx="2543175" cy="2543175"/>
          </a:xfrm>
          <a:prstGeom prst="rect">
            <a:avLst/>
          </a:prstGeom>
          <a:noFill/>
          <a:ln>
            <a:noFill/>
          </a:ln>
        </p:spPr>
      </p:pic>
      <p:sp>
        <p:nvSpPr>
          <p:cNvPr id="440" name="Google Shape;440;p58"/>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id="446" name="Google Shape;446;p5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red fabric with black dots&#10;&#10;Description automatically generated" id="447" name="Google Shape;447;p59"/>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close up of a person's feet&#10;&#10;Description automatically generated" id="448" name="Google Shape;448;p59"/>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449" name="Google Shape;449;p59"/>
          <p:cNvSpPr txBox="1"/>
          <p:nvPr/>
        </p:nvSpPr>
        <p:spPr>
          <a:xfrm>
            <a:off x="219025" y="42564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3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6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red fabric with black dots&#10;&#10;Description automatically generated" id="456" name="Google Shape;456;p60"/>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457" name="Google Shape;457;p60"/>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458" name="Google Shape;458;p60"/>
          <p:cNvSpPr txBox="1"/>
          <p:nvPr/>
        </p:nvSpPr>
        <p:spPr>
          <a:xfrm>
            <a:off x="146846" y="322119"/>
            <a:ext cx="8850308" cy="992579"/>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000">
                <a:solidFill>
                  <a:schemeClr val="dk1"/>
                </a:solidFill>
                <a:latin typeface="Arial"/>
                <a:ea typeface="Arial"/>
                <a:cs typeface="Arial"/>
                <a:sym typeface="Arial"/>
              </a:rPr>
              <a:t>You will hear this rhythm throughout the piece! </a:t>
            </a:r>
            <a:endParaRPr sz="1100"/>
          </a:p>
          <a:p>
            <a:pPr indent="0" lvl="0" marL="0" marR="0" rtl="0" algn="ctr">
              <a:spcBef>
                <a:spcPts val="0"/>
              </a:spcBef>
              <a:spcAft>
                <a:spcPts val="0"/>
              </a:spcAft>
              <a:buNone/>
            </a:pPr>
            <a:r>
              <a:rPr b="1" lang="en" sz="3000">
                <a:solidFill>
                  <a:schemeClr val="dk1"/>
                </a:solidFill>
                <a:latin typeface="Arial"/>
                <a:ea typeface="Arial"/>
                <a:cs typeface="Arial"/>
                <a:sym typeface="Arial"/>
              </a:rPr>
              <a:t>Listen carefully as the orchestra plays! </a:t>
            </a:r>
            <a:endParaRPr sz="1100"/>
          </a:p>
        </p:txBody>
      </p:sp>
      <p:sp>
        <p:nvSpPr>
          <p:cNvPr id="459" name="Google Shape;459;p60"/>
          <p:cNvSpPr txBox="1"/>
          <p:nvPr/>
        </p:nvSpPr>
        <p:spPr>
          <a:xfrm rot="-1135327">
            <a:off x="3073871" y="3984321"/>
            <a:ext cx="2850781" cy="484748"/>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a:ea typeface="Arial"/>
                <a:cs typeface="Arial"/>
                <a:sym typeface="Arial"/>
              </a:rPr>
              <a:t>Can you hear it?</a:t>
            </a:r>
            <a:endParaRPr sz="1100"/>
          </a:p>
        </p:txBody>
      </p:sp>
      <p:sp>
        <p:nvSpPr>
          <p:cNvPr id="460" name="Google Shape;460;p60"/>
          <p:cNvSpPr txBox="1"/>
          <p:nvPr/>
        </p:nvSpPr>
        <p:spPr>
          <a:xfrm>
            <a:off x="146850" y="43769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id="466" name="Google Shape;466;p61"/>
          <p:cNvPicPr preferRelativeResize="0"/>
          <p:nvPr/>
        </p:nvPicPr>
        <p:blipFill rotWithShape="1">
          <a:blip r:embed="rId3">
            <a:alphaModFix/>
          </a:blip>
          <a:srcRect b="0" l="0" r="0" t="0"/>
          <a:stretch/>
        </p:blipFill>
        <p:spPr>
          <a:xfrm>
            <a:off x="0" y="-619676"/>
            <a:ext cx="9144000" cy="6858000"/>
          </a:xfrm>
          <a:prstGeom prst="rect">
            <a:avLst/>
          </a:prstGeom>
          <a:noFill/>
          <a:ln>
            <a:noFill/>
          </a:ln>
        </p:spPr>
      </p:pic>
      <p:sp>
        <p:nvSpPr>
          <p:cNvPr id="467" name="Google Shape;467;p61"/>
          <p:cNvSpPr/>
          <p:nvPr/>
        </p:nvSpPr>
        <p:spPr>
          <a:xfrm>
            <a:off x="189310" y="-619676"/>
            <a:ext cx="6752511" cy="39587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About the Composer</a:t>
            </a:r>
            <a:br>
              <a:rPr b="0" i="0" lang="en" sz="1400" u="none" cap="none" strike="noStrike">
                <a:solidFill>
                  <a:schemeClr val="dk1"/>
                </a:solidFill>
                <a:latin typeface="Arial"/>
                <a:ea typeface="Arial"/>
                <a:cs typeface="Arial"/>
                <a:sym typeface="Arial"/>
              </a:rPr>
            </a:br>
            <a:endParaRPr b="0" i="0" sz="1500" u="none" cap="none" strike="noStrike">
              <a:solidFill>
                <a:srgbClr val="F2F2F2"/>
              </a:solidFill>
              <a:latin typeface="Arial"/>
              <a:ea typeface="Arial"/>
              <a:cs typeface="Arial"/>
              <a:sym typeface="Arial"/>
            </a:endParaRPr>
          </a:p>
          <a:p>
            <a:pPr indent="0" lvl="0" marL="0" marR="0" rtl="0" algn="l">
              <a:lnSpc>
                <a:spcPct val="100000"/>
              </a:lnSpc>
              <a:spcBef>
                <a:spcPts val="0"/>
              </a:spcBef>
              <a:spcAft>
                <a:spcPts val="0"/>
              </a:spcAft>
              <a:buClr>
                <a:srgbClr val="F2F2F2"/>
              </a:buClr>
              <a:buSzPts val="1500"/>
              <a:buFont typeface="Arial"/>
              <a:buNone/>
            </a:pPr>
            <a:r>
              <a:rPr b="1" i="0" lang="en" sz="1500" u="none" strike="noStrike">
                <a:solidFill>
                  <a:srgbClr val="F2F2F2"/>
                </a:solidFill>
                <a:latin typeface="Arial"/>
                <a:ea typeface="Arial"/>
                <a:cs typeface="Arial"/>
                <a:sym typeface="Arial"/>
              </a:rPr>
              <a:t>Arturo Marquez:  Arturo Márquez (b. 1950) is one of the most prominent Mexican classical composers. Born in Alamos, Mexico, he was introduced to music by his father, a mariachi musician, and his grandfather, a folk musician. Márquez’s family moved to Los Angeles when he was 11, and he remained committed to music, composing, and playing the violin in school. When he was 17 years old, Márquez went to the Mexican Music Conservatory to study composition. He later studied music in Paris before returning to California. His earlier works were experimental in style. When he returned to Mexico, Márquez wanted to reach a broader audience. He began to frequent Mexico City’s dance halls, where he discovered the danzón. His most famous works are eight danzónes that incorporate this Mexican style into classical forms. Márquez currently lives in Mexico City, where he teaches and continues to compose.</a:t>
            </a:r>
            <a:endParaRPr b="1" i="0" sz="1500" u="none" cap="none" strike="noStrike">
              <a:solidFill>
                <a:srgbClr val="F2F2F2"/>
              </a:solidFill>
              <a:latin typeface="Calibri"/>
              <a:ea typeface="Calibri"/>
              <a:cs typeface="Calibri"/>
              <a:sym typeface="Calibri"/>
            </a:endParaRPr>
          </a:p>
        </p:txBody>
      </p:sp>
      <p:pic>
        <p:nvPicPr>
          <p:cNvPr id="468" name="Google Shape;468;p61"/>
          <p:cNvPicPr preferRelativeResize="0"/>
          <p:nvPr/>
        </p:nvPicPr>
        <p:blipFill rotWithShape="1">
          <a:blip r:embed="rId4">
            <a:alphaModFix/>
          </a:blip>
          <a:srcRect b="0" l="0" r="0" t="0"/>
          <a:stretch/>
        </p:blipFill>
        <p:spPr>
          <a:xfrm>
            <a:off x="6407944" y="3171847"/>
            <a:ext cx="2546746" cy="254674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6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ue and white background&#10;&#10;Description automatically generated with medium confidence" id="475" name="Google Shape;475;p62"/>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blue and white text on a black background&#10;&#10;Description automatically generated" id="476" name="Google Shape;476;p62"/>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477" name="Google Shape;477;p62"/>
          <p:cNvSpPr txBox="1"/>
          <p:nvPr/>
        </p:nvSpPr>
        <p:spPr>
          <a:xfrm>
            <a:off x="93521" y="4451002"/>
            <a:ext cx="3272964"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200">
                <a:solidFill>
                  <a:schemeClr val="lt1"/>
                </a:solidFill>
                <a:latin typeface="Arial"/>
                <a:ea typeface="Arial"/>
                <a:cs typeface="Arial"/>
                <a:sym typeface="Arial"/>
              </a:rPr>
              <a:t>Teacher Note:</a:t>
            </a:r>
            <a:br>
              <a:rPr b="1" lang="en" sz="1200">
                <a:solidFill>
                  <a:schemeClr val="lt1"/>
                </a:solidFill>
                <a:latin typeface="Arial"/>
                <a:ea typeface="Arial"/>
                <a:cs typeface="Arial"/>
                <a:sym typeface="Arial"/>
              </a:rPr>
            </a:br>
            <a:r>
              <a:rPr b="1" lang="en" sz="1200">
                <a:solidFill>
                  <a:schemeClr val="lt1"/>
                </a:solidFill>
                <a:latin typeface="Arial"/>
                <a:ea typeface="Arial"/>
                <a:cs typeface="Arial"/>
                <a:sym typeface="Arial"/>
              </a:rPr>
              <a:t>Students will SING the A sections</a:t>
            </a:r>
            <a:endParaRPr sz="1100"/>
          </a:p>
          <a:p>
            <a:pPr indent="0" lvl="0" marL="0" marR="0" rtl="0" algn="l">
              <a:spcBef>
                <a:spcPts val="0"/>
              </a:spcBef>
              <a:spcAft>
                <a:spcPts val="0"/>
              </a:spcAft>
              <a:buNone/>
            </a:pPr>
            <a:r>
              <a:rPr b="1" lang="en" sz="1200">
                <a:solidFill>
                  <a:schemeClr val="lt1"/>
                </a:solidFill>
                <a:latin typeface="Arial"/>
                <a:ea typeface="Arial"/>
                <a:cs typeface="Arial"/>
                <a:sym typeface="Arial"/>
              </a:rPr>
              <a:t>Students will PLAY on the B section ONLY!</a:t>
            </a:r>
            <a:endParaRPr sz="1100"/>
          </a:p>
        </p:txBody>
      </p:sp>
      <p:sp>
        <p:nvSpPr>
          <p:cNvPr id="478" name="Google Shape;478;p62"/>
          <p:cNvSpPr txBox="1"/>
          <p:nvPr/>
        </p:nvSpPr>
        <p:spPr>
          <a:xfrm>
            <a:off x="6986675" y="44240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85" name="Google Shape;485;p63"/>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486" name="Google Shape;486;p63"/>
          <p:cNvSpPr txBox="1"/>
          <p:nvPr/>
        </p:nvSpPr>
        <p:spPr>
          <a:xfrm>
            <a:off x="1304365" y="1775378"/>
            <a:ext cx="6535270" cy="1592743"/>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1" lang="en" sz="5000">
                <a:solidFill>
                  <a:schemeClr val="dk1"/>
                </a:solidFill>
                <a:latin typeface="Arial"/>
                <a:ea typeface="Arial"/>
                <a:cs typeface="Arial"/>
                <a:sym typeface="Arial"/>
              </a:rPr>
              <a:t>REST WHILE THE ORCHESTRA PLAYS</a:t>
            </a:r>
            <a:endParaRPr sz="1100"/>
          </a:p>
        </p:txBody>
      </p:sp>
      <p:sp>
        <p:nvSpPr>
          <p:cNvPr id="487" name="Google Shape;487;p63"/>
          <p:cNvSpPr txBox="1"/>
          <p:nvPr/>
        </p:nvSpPr>
        <p:spPr>
          <a:xfrm>
            <a:off x="2080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6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94" name="Google Shape;494;p64"/>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495" name="Google Shape;495;p64"/>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A beautiful stream</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so clear and blue</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 beautiful dream</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of me and you</a:t>
            </a:r>
            <a:endParaRPr sz="1100"/>
          </a:p>
        </p:txBody>
      </p:sp>
      <p:pic>
        <p:nvPicPr>
          <p:cNvPr descr="Music notes with solid fill" id="496" name="Google Shape;496;p64"/>
          <p:cNvPicPr preferRelativeResize="0"/>
          <p:nvPr/>
        </p:nvPicPr>
        <p:blipFill rotWithShape="1">
          <a:blip r:embed="rId5">
            <a:alphaModFix/>
          </a:blip>
          <a:srcRect b="0" l="0" r="0" t="0"/>
          <a:stretch/>
        </p:blipFill>
        <p:spPr>
          <a:xfrm>
            <a:off x="914400" y="875132"/>
            <a:ext cx="685800" cy="685800"/>
          </a:xfrm>
          <a:prstGeom prst="rect">
            <a:avLst/>
          </a:prstGeom>
          <a:noFill/>
          <a:ln>
            <a:noFill/>
          </a:ln>
        </p:spPr>
      </p:pic>
      <p:pic>
        <p:nvPicPr>
          <p:cNvPr descr="Music with solid fill" id="497" name="Google Shape;497;p64"/>
          <p:cNvPicPr preferRelativeResize="0"/>
          <p:nvPr/>
        </p:nvPicPr>
        <p:blipFill rotWithShape="1">
          <a:blip r:embed="rId6">
            <a:alphaModFix/>
          </a:blip>
          <a:srcRect b="0" l="0" r="0" t="0"/>
          <a:stretch/>
        </p:blipFill>
        <p:spPr>
          <a:xfrm>
            <a:off x="7029450" y="3607985"/>
            <a:ext cx="685800" cy="685800"/>
          </a:xfrm>
          <a:prstGeom prst="rect">
            <a:avLst/>
          </a:prstGeom>
          <a:noFill/>
          <a:ln>
            <a:noFill/>
          </a:ln>
        </p:spPr>
      </p:pic>
      <p:sp>
        <p:nvSpPr>
          <p:cNvPr id="498" name="Google Shape;498;p64"/>
          <p:cNvSpPr txBox="1"/>
          <p:nvPr/>
        </p:nvSpPr>
        <p:spPr>
          <a:xfrm>
            <a:off x="1204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6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05" name="Google Shape;505;p65"/>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506" name="Google Shape;506;p65"/>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The stars seem to float</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above the sky</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With us as we go</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they fly, so high</a:t>
            </a:r>
            <a:endParaRPr sz="1100"/>
          </a:p>
        </p:txBody>
      </p:sp>
      <p:pic>
        <p:nvPicPr>
          <p:cNvPr descr="Music notes with solid fill" id="507" name="Google Shape;507;p65"/>
          <p:cNvPicPr preferRelativeResize="0"/>
          <p:nvPr/>
        </p:nvPicPr>
        <p:blipFill rotWithShape="1">
          <a:blip r:embed="rId5">
            <a:alphaModFix/>
          </a:blip>
          <a:srcRect b="0" l="0" r="0" t="0"/>
          <a:stretch/>
        </p:blipFill>
        <p:spPr>
          <a:xfrm>
            <a:off x="359228" y="875132"/>
            <a:ext cx="685800" cy="685800"/>
          </a:xfrm>
          <a:prstGeom prst="rect">
            <a:avLst/>
          </a:prstGeom>
          <a:noFill/>
          <a:ln>
            <a:noFill/>
          </a:ln>
        </p:spPr>
      </p:pic>
      <p:pic>
        <p:nvPicPr>
          <p:cNvPr descr="Music with solid fill" id="508" name="Google Shape;508;p65"/>
          <p:cNvPicPr preferRelativeResize="0"/>
          <p:nvPr/>
        </p:nvPicPr>
        <p:blipFill rotWithShape="1">
          <a:blip r:embed="rId6">
            <a:alphaModFix/>
          </a:blip>
          <a:srcRect b="0" l="0" r="0" t="0"/>
          <a:stretch/>
        </p:blipFill>
        <p:spPr>
          <a:xfrm>
            <a:off x="7290707" y="3677234"/>
            <a:ext cx="685800" cy="685800"/>
          </a:xfrm>
          <a:prstGeom prst="rect">
            <a:avLst/>
          </a:prstGeom>
          <a:noFill/>
          <a:ln>
            <a:noFill/>
          </a:ln>
        </p:spPr>
      </p:pic>
      <p:sp>
        <p:nvSpPr>
          <p:cNvPr id="509" name="Google Shape;509;p65"/>
          <p:cNvSpPr txBox="1"/>
          <p:nvPr/>
        </p:nvSpPr>
        <p:spPr>
          <a:xfrm>
            <a:off x="1861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6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16" name="Google Shape;516;p66"/>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517" name="Google Shape;517;p66"/>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We’re up in the air</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up in the air</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As high as we dare</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high as we dare</a:t>
            </a:r>
            <a:endParaRPr sz="1100"/>
          </a:p>
        </p:txBody>
      </p:sp>
      <p:pic>
        <p:nvPicPr>
          <p:cNvPr descr="Music notes with solid fill" id="518" name="Google Shape;518;p66"/>
          <p:cNvPicPr preferRelativeResize="0"/>
          <p:nvPr/>
        </p:nvPicPr>
        <p:blipFill rotWithShape="1">
          <a:blip r:embed="rId5">
            <a:alphaModFix/>
          </a:blip>
          <a:srcRect b="0" l="0" r="0" t="0"/>
          <a:stretch/>
        </p:blipFill>
        <p:spPr>
          <a:xfrm>
            <a:off x="1036865" y="790348"/>
            <a:ext cx="685800" cy="685800"/>
          </a:xfrm>
          <a:prstGeom prst="rect">
            <a:avLst/>
          </a:prstGeom>
          <a:noFill/>
          <a:ln>
            <a:noFill/>
          </a:ln>
        </p:spPr>
      </p:pic>
      <p:pic>
        <p:nvPicPr>
          <p:cNvPr descr="Music with solid fill" id="519" name="Google Shape;519;p66"/>
          <p:cNvPicPr preferRelativeResize="0"/>
          <p:nvPr/>
        </p:nvPicPr>
        <p:blipFill rotWithShape="1">
          <a:blip r:embed="rId6">
            <a:alphaModFix/>
          </a:blip>
          <a:srcRect b="0" l="0" r="0" t="0"/>
          <a:stretch/>
        </p:blipFill>
        <p:spPr>
          <a:xfrm>
            <a:off x="7135586" y="3607985"/>
            <a:ext cx="685800" cy="685800"/>
          </a:xfrm>
          <a:prstGeom prst="rect">
            <a:avLst/>
          </a:prstGeom>
          <a:noFill/>
          <a:ln>
            <a:noFill/>
          </a:ln>
        </p:spPr>
      </p:pic>
      <p:sp>
        <p:nvSpPr>
          <p:cNvPr id="520" name="Google Shape;520;p66"/>
          <p:cNvSpPr txBox="1"/>
          <p:nvPr/>
        </p:nvSpPr>
        <p:spPr>
          <a:xfrm>
            <a:off x="13142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6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27" name="Google Shape;527;p67"/>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528" name="Google Shape;528;p67"/>
          <p:cNvSpPr txBox="1"/>
          <p:nvPr/>
        </p:nvSpPr>
        <p:spPr>
          <a:xfrm>
            <a:off x="171450" y="1394504"/>
            <a:ext cx="8801100" cy="235449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We’ll never come down</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we will stay</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Until night becomes the day!</a:t>
            </a:r>
            <a:endParaRPr sz="1100"/>
          </a:p>
        </p:txBody>
      </p:sp>
      <p:pic>
        <p:nvPicPr>
          <p:cNvPr descr="Music notes with solid fill" id="529" name="Google Shape;529;p67"/>
          <p:cNvPicPr preferRelativeResize="0"/>
          <p:nvPr/>
        </p:nvPicPr>
        <p:blipFill rotWithShape="1">
          <a:blip r:embed="rId5">
            <a:alphaModFix/>
          </a:blip>
          <a:srcRect b="0" l="0" r="0" t="0"/>
          <a:stretch/>
        </p:blipFill>
        <p:spPr>
          <a:xfrm>
            <a:off x="359228" y="875132"/>
            <a:ext cx="685800" cy="685800"/>
          </a:xfrm>
          <a:prstGeom prst="rect">
            <a:avLst/>
          </a:prstGeom>
          <a:noFill/>
          <a:ln>
            <a:noFill/>
          </a:ln>
        </p:spPr>
      </p:pic>
      <p:pic>
        <p:nvPicPr>
          <p:cNvPr descr="Music with solid fill" id="530" name="Google Shape;530;p67"/>
          <p:cNvPicPr preferRelativeResize="0"/>
          <p:nvPr/>
        </p:nvPicPr>
        <p:blipFill rotWithShape="1">
          <a:blip r:embed="rId6">
            <a:alphaModFix/>
          </a:blip>
          <a:srcRect b="0" l="0" r="0" t="0"/>
          <a:stretch/>
        </p:blipFill>
        <p:spPr>
          <a:xfrm>
            <a:off x="7290707" y="3677234"/>
            <a:ext cx="685800" cy="685800"/>
          </a:xfrm>
          <a:prstGeom prst="rect">
            <a:avLst/>
          </a:prstGeom>
          <a:noFill/>
          <a:ln>
            <a:noFill/>
          </a:ln>
        </p:spPr>
      </p:pic>
      <p:sp>
        <p:nvSpPr>
          <p:cNvPr id="531" name="Google Shape;531;p67"/>
          <p:cNvSpPr txBox="1"/>
          <p:nvPr/>
        </p:nvSpPr>
        <p:spPr>
          <a:xfrm>
            <a:off x="171450"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p6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38" name="Google Shape;538;p68"/>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39" name="Google Shape;539;p68"/>
          <p:cNvPicPr preferRelativeResize="0"/>
          <p:nvPr/>
        </p:nvPicPr>
        <p:blipFill rotWithShape="1">
          <a:blip r:embed="rId5">
            <a:alphaModFix/>
          </a:blip>
          <a:srcRect b="0" l="0" r="0" t="0"/>
          <a:stretch/>
        </p:blipFill>
        <p:spPr>
          <a:xfrm>
            <a:off x="0" y="2105305"/>
            <a:ext cx="9144000" cy="932890"/>
          </a:xfrm>
          <a:prstGeom prst="rect">
            <a:avLst/>
          </a:prstGeom>
          <a:noFill/>
          <a:ln>
            <a:noFill/>
          </a:ln>
        </p:spPr>
      </p:pic>
      <p:sp>
        <p:nvSpPr>
          <p:cNvPr id="540" name="Google Shape;540;p68"/>
          <p:cNvSpPr txBox="1"/>
          <p:nvPr/>
        </p:nvSpPr>
        <p:spPr>
          <a:xfrm rot="-218987">
            <a:off x="498021" y="1342941"/>
            <a:ext cx="5657850" cy="57708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300">
                <a:solidFill>
                  <a:schemeClr val="dk1"/>
                </a:solidFill>
                <a:latin typeface="Arial"/>
                <a:ea typeface="Arial"/>
                <a:cs typeface="Arial"/>
                <a:sym typeface="Arial"/>
              </a:rPr>
              <a:t>Get ready to play recorder!</a:t>
            </a:r>
            <a:endParaRPr sz="1100"/>
          </a:p>
        </p:txBody>
      </p:sp>
      <p:sp>
        <p:nvSpPr>
          <p:cNvPr id="541" name="Google Shape;541;p68"/>
          <p:cNvSpPr txBox="1"/>
          <p:nvPr/>
        </p:nvSpPr>
        <p:spPr>
          <a:xfrm>
            <a:off x="19712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id="547" name="Google Shape;547;p6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48" name="Google Shape;548;p69"/>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49" name="Google Shape;549;p69"/>
          <p:cNvPicPr preferRelativeResize="0"/>
          <p:nvPr/>
        </p:nvPicPr>
        <p:blipFill rotWithShape="1">
          <a:blip r:embed="rId5">
            <a:alphaModFix/>
          </a:blip>
          <a:srcRect b="0" l="0" r="0" t="0"/>
          <a:stretch/>
        </p:blipFill>
        <p:spPr>
          <a:xfrm>
            <a:off x="0" y="2078579"/>
            <a:ext cx="9144000" cy="917762"/>
          </a:xfrm>
          <a:prstGeom prst="rect">
            <a:avLst/>
          </a:prstGeom>
          <a:noFill/>
          <a:ln>
            <a:noFill/>
          </a:ln>
        </p:spPr>
      </p:pic>
      <p:sp>
        <p:nvSpPr>
          <p:cNvPr id="550" name="Google Shape;550;p69"/>
          <p:cNvSpPr txBox="1"/>
          <p:nvPr/>
        </p:nvSpPr>
        <p:spPr>
          <a:xfrm>
            <a:off x="418780" y="1508799"/>
            <a:ext cx="1200150" cy="4847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sp>
        <p:nvSpPr>
          <p:cNvPr id="551" name="Google Shape;551;p69"/>
          <p:cNvSpPr txBox="1"/>
          <p:nvPr/>
        </p:nvSpPr>
        <p:spPr>
          <a:xfrm>
            <a:off x="19712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id="557" name="Google Shape;557;p7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58" name="Google Shape;558;p70"/>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59" name="Google Shape;559;p70"/>
          <p:cNvPicPr preferRelativeResize="0"/>
          <p:nvPr/>
        </p:nvPicPr>
        <p:blipFill rotWithShape="1">
          <a:blip r:embed="rId5">
            <a:alphaModFix/>
          </a:blip>
          <a:srcRect b="0" l="0" r="0" t="0"/>
          <a:stretch/>
        </p:blipFill>
        <p:spPr>
          <a:xfrm>
            <a:off x="0" y="2105305"/>
            <a:ext cx="9144000" cy="932890"/>
          </a:xfrm>
          <a:prstGeom prst="rect">
            <a:avLst/>
          </a:prstGeom>
          <a:noFill/>
          <a:ln>
            <a:noFill/>
          </a:ln>
        </p:spPr>
      </p:pic>
      <p:sp>
        <p:nvSpPr>
          <p:cNvPr id="560" name="Google Shape;560;p70"/>
          <p:cNvSpPr txBox="1"/>
          <p:nvPr/>
        </p:nvSpPr>
        <p:spPr>
          <a:xfrm>
            <a:off x="197125"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
        <p:nvSpPr>
          <p:cNvPr id="561" name="Google Shape;561;p70"/>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pic>
        <p:nvPicPr>
          <p:cNvPr id="567" name="Google Shape;567;p7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68" name="Google Shape;568;p71"/>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69" name="Google Shape;569;p71"/>
          <p:cNvPicPr preferRelativeResize="0"/>
          <p:nvPr/>
        </p:nvPicPr>
        <p:blipFill rotWithShape="1">
          <a:blip r:embed="rId5">
            <a:alphaModFix/>
          </a:blip>
          <a:srcRect b="0" l="0" r="0" t="0"/>
          <a:stretch/>
        </p:blipFill>
        <p:spPr>
          <a:xfrm>
            <a:off x="0" y="2112869"/>
            <a:ext cx="9144000" cy="917762"/>
          </a:xfrm>
          <a:prstGeom prst="rect">
            <a:avLst/>
          </a:prstGeom>
          <a:noFill/>
          <a:ln>
            <a:noFill/>
          </a:ln>
        </p:spPr>
      </p:pic>
      <p:sp>
        <p:nvSpPr>
          <p:cNvPr id="570" name="Google Shape;570;p71"/>
          <p:cNvSpPr txBox="1"/>
          <p:nvPr/>
        </p:nvSpPr>
        <p:spPr>
          <a:xfrm>
            <a:off x="418780" y="1508799"/>
            <a:ext cx="1200150" cy="4847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sp>
        <p:nvSpPr>
          <p:cNvPr id="571" name="Google Shape;571;p71"/>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7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78" name="Google Shape;578;p72"/>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79" name="Google Shape;579;p72"/>
          <p:cNvPicPr preferRelativeResize="0"/>
          <p:nvPr/>
        </p:nvPicPr>
        <p:blipFill rotWithShape="1">
          <a:blip r:embed="rId5">
            <a:alphaModFix/>
          </a:blip>
          <a:srcRect b="0" l="0" r="0" t="0"/>
          <a:stretch/>
        </p:blipFill>
        <p:spPr>
          <a:xfrm>
            <a:off x="0" y="2105305"/>
            <a:ext cx="9144000" cy="932890"/>
          </a:xfrm>
          <a:prstGeom prst="rect">
            <a:avLst/>
          </a:prstGeom>
          <a:noFill/>
          <a:ln>
            <a:noFill/>
          </a:ln>
        </p:spPr>
      </p:pic>
      <p:sp>
        <p:nvSpPr>
          <p:cNvPr id="580" name="Google Shape;580;p72"/>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id="586" name="Google Shape;586;p7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87" name="Google Shape;587;p73"/>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88" name="Google Shape;588;p73"/>
          <p:cNvPicPr preferRelativeResize="0"/>
          <p:nvPr/>
        </p:nvPicPr>
        <p:blipFill rotWithShape="1">
          <a:blip r:embed="rId5">
            <a:alphaModFix/>
          </a:blip>
          <a:srcRect b="0" l="0" r="0" t="0"/>
          <a:stretch/>
        </p:blipFill>
        <p:spPr>
          <a:xfrm>
            <a:off x="0" y="2078579"/>
            <a:ext cx="9144000" cy="917762"/>
          </a:xfrm>
          <a:prstGeom prst="rect">
            <a:avLst/>
          </a:prstGeom>
          <a:noFill/>
          <a:ln>
            <a:noFill/>
          </a:ln>
        </p:spPr>
      </p:pic>
      <p:sp>
        <p:nvSpPr>
          <p:cNvPr id="589" name="Google Shape;589;p73"/>
          <p:cNvSpPr txBox="1"/>
          <p:nvPr/>
        </p:nvSpPr>
        <p:spPr>
          <a:xfrm>
            <a:off x="418780" y="1508799"/>
            <a:ext cx="1200150" cy="4847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sp>
        <p:nvSpPr>
          <p:cNvPr id="590" name="Google Shape;590;p73"/>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7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597" name="Google Shape;597;p74"/>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598" name="Google Shape;598;p74"/>
          <p:cNvPicPr preferRelativeResize="0"/>
          <p:nvPr/>
        </p:nvPicPr>
        <p:blipFill rotWithShape="1">
          <a:blip r:embed="rId5">
            <a:alphaModFix/>
          </a:blip>
          <a:srcRect b="0" l="0" r="0" t="0"/>
          <a:stretch/>
        </p:blipFill>
        <p:spPr>
          <a:xfrm>
            <a:off x="0" y="2105305"/>
            <a:ext cx="9144000" cy="932890"/>
          </a:xfrm>
          <a:prstGeom prst="rect">
            <a:avLst/>
          </a:prstGeom>
          <a:noFill/>
          <a:ln>
            <a:noFill/>
          </a:ln>
        </p:spPr>
      </p:pic>
      <p:sp>
        <p:nvSpPr>
          <p:cNvPr id="599" name="Google Shape;599;p74"/>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id="605" name="Google Shape;605;p7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06" name="Google Shape;606;p75"/>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607" name="Google Shape;607;p75"/>
          <p:cNvPicPr preferRelativeResize="0"/>
          <p:nvPr/>
        </p:nvPicPr>
        <p:blipFill rotWithShape="1">
          <a:blip r:embed="rId5">
            <a:alphaModFix/>
          </a:blip>
          <a:srcRect b="0" l="0" r="0" t="0"/>
          <a:stretch/>
        </p:blipFill>
        <p:spPr>
          <a:xfrm>
            <a:off x="0" y="2112869"/>
            <a:ext cx="9144000" cy="917762"/>
          </a:xfrm>
          <a:prstGeom prst="rect">
            <a:avLst/>
          </a:prstGeom>
          <a:noFill/>
          <a:ln>
            <a:noFill/>
          </a:ln>
        </p:spPr>
      </p:pic>
      <p:sp>
        <p:nvSpPr>
          <p:cNvPr id="608" name="Google Shape;608;p75"/>
          <p:cNvSpPr txBox="1"/>
          <p:nvPr/>
        </p:nvSpPr>
        <p:spPr>
          <a:xfrm>
            <a:off x="418780" y="1508799"/>
            <a:ext cx="1200150" cy="4847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sp>
        <p:nvSpPr>
          <p:cNvPr id="609" name="Google Shape;609;p75"/>
          <p:cNvSpPr txBox="1"/>
          <p:nvPr/>
        </p:nvSpPr>
        <p:spPr>
          <a:xfrm rot="408860">
            <a:off x="4269920" y="3400820"/>
            <a:ext cx="5657850" cy="57708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300">
                <a:solidFill>
                  <a:schemeClr val="dk1"/>
                </a:solidFill>
                <a:latin typeface="Arial"/>
                <a:ea typeface="Arial"/>
                <a:cs typeface="Arial"/>
                <a:sym typeface="Arial"/>
              </a:rPr>
              <a:t>Get ready to sing!</a:t>
            </a:r>
            <a:endParaRPr sz="1100"/>
          </a:p>
        </p:txBody>
      </p:sp>
      <p:sp>
        <p:nvSpPr>
          <p:cNvPr id="610" name="Google Shape;610;p75"/>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pic>
        <p:nvPicPr>
          <p:cNvPr id="616" name="Google Shape;616;p7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17" name="Google Shape;617;p76"/>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18" name="Google Shape;618;p76"/>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A beautiful stream</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so clear and blue</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 beautiful dream</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of me and you</a:t>
            </a:r>
            <a:endParaRPr sz="1100"/>
          </a:p>
        </p:txBody>
      </p:sp>
      <p:pic>
        <p:nvPicPr>
          <p:cNvPr descr="Music notes with solid fill" id="619" name="Google Shape;619;p76"/>
          <p:cNvPicPr preferRelativeResize="0"/>
          <p:nvPr/>
        </p:nvPicPr>
        <p:blipFill rotWithShape="1">
          <a:blip r:embed="rId5">
            <a:alphaModFix/>
          </a:blip>
          <a:srcRect b="0" l="0" r="0" t="0"/>
          <a:stretch/>
        </p:blipFill>
        <p:spPr>
          <a:xfrm>
            <a:off x="914400" y="875132"/>
            <a:ext cx="685800" cy="685800"/>
          </a:xfrm>
          <a:prstGeom prst="rect">
            <a:avLst/>
          </a:prstGeom>
          <a:noFill/>
          <a:ln>
            <a:noFill/>
          </a:ln>
        </p:spPr>
      </p:pic>
      <p:pic>
        <p:nvPicPr>
          <p:cNvPr descr="Music with solid fill" id="620" name="Google Shape;620;p76"/>
          <p:cNvPicPr preferRelativeResize="0"/>
          <p:nvPr/>
        </p:nvPicPr>
        <p:blipFill rotWithShape="1">
          <a:blip r:embed="rId6">
            <a:alphaModFix/>
          </a:blip>
          <a:srcRect b="0" l="0" r="0" t="0"/>
          <a:stretch/>
        </p:blipFill>
        <p:spPr>
          <a:xfrm>
            <a:off x="7029450" y="3607985"/>
            <a:ext cx="685800" cy="685800"/>
          </a:xfrm>
          <a:prstGeom prst="rect">
            <a:avLst/>
          </a:prstGeom>
          <a:noFill/>
          <a:ln>
            <a:noFill/>
          </a:ln>
        </p:spPr>
      </p:pic>
      <p:sp>
        <p:nvSpPr>
          <p:cNvPr id="621" name="Google Shape;621;p76"/>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7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28" name="Google Shape;628;p77"/>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29" name="Google Shape;629;p77"/>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The stars seem to float</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above the sky</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With us as we go</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they fly, so high</a:t>
            </a:r>
            <a:endParaRPr sz="1100"/>
          </a:p>
        </p:txBody>
      </p:sp>
      <p:pic>
        <p:nvPicPr>
          <p:cNvPr descr="Music notes with solid fill" id="630" name="Google Shape;630;p77"/>
          <p:cNvPicPr preferRelativeResize="0"/>
          <p:nvPr/>
        </p:nvPicPr>
        <p:blipFill rotWithShape="1">
          <a:blip r:embed="rId5">
            <a:alphaModFix/>
          </a:blip>
          <a:srcRect b="0" l="0" r="0" t="0"/>
          <a:stretch/>
        </p:blipFill>
        <p:spPr>
          <a:xfrm>
            <a:off x="359228" y="875132"/>
            <a:ext cx="685800" cy="685800"/>
          </a:xfrm>
          <a:prstGeom prst="rect">
            <a:avLst/>
          </a:prstGeom>
          <a:noFill/>
          <a:ln>
            <a:noFill/>
          </a:ln>
        </p:spPr>
      </p:pic>
      <p:pic>
        <p:nvPicPr>
          <p:cNvPr descr="Music with solid fill" id="631" name="Google Shape;631;p77"/>
          <p:cNvPicPr preferRelativeResize="0"/>
          <p:nvPr/>
        </p:nvPicPr>
        <p:blipFill rotWithShape="1">
          <a:blip r:embed="rId6">
            <a:alphaModFix/>
          </a:blip>
          <a:srcRect b="0" l="0" r="0" t="0"/>
          <a:stretch/>
        </p:blipFill>
        <p:spPr>
          <a:xfrm>
            <a:off x="7290707" y="3677234"/>
            <a:ext cx="685800" cy="685800"/>
          </a:xfrm>
          <a:prstGeom prst="rect">
            <a:avLst/>
          </a:prstGeom>
          <a:noFill/>
          <a:ln>
            <a:noFill/>
          </a:ln>
        </p:spPr>
      </p:pic>
      <p:sp>
        <p:nvSpPr>
          <p:cNvPr id="632" name="Google Shape;632;p77"/>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7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39" name="Google Shape;639;p78"/>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40" name="Google Shape;640;p78"/>
          <p:cNvSpPr txBox="1"/>
          <p:nvPr/>
        </p:nvSpPr>
        <p:spPr>
          <a:xfrm>
            <a:off x="608239" y="1013631"/>
            <a:ext cx="7927522"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We’re up in the air</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up in the air</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As high as we dare</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high as we dare</a:t>
            </a:r>
            <a:endParaRPr sz="1100"/>
          </a:p>
        </p:txBody>
      </p:sp>
      <p:pic>
        <p:nvPicPr>
          <p:cNvPr descr="Music notes with solid fill" id="641" name="Google Shape;641;p78"/>
          <p:cNvPicPr preferRelativeResize="0"/>
          <p:nvPr/>
        </p:nvPicPr>
        <p:blipFill rotWithShape="1">
          <a:blip r:embed="rId5">
            <a:alphaModFix/>
          </a:blip>
          <a:srcRect b="0" l="0" r="0" t="0"/>
          <a:stretch/>
        </p:blipFill>
        <p:spPr>
          <a:xfrm>
            <a:off x="1036865" y="790348"/>
            <a:ext cx="685800" cy="685800"/>
          </a:xfrm>
          <a:prstGeom prst="rect">
            <a:avLst/>
          </a:prstGeom>
          <a:noFill/>
          <a:ln>
            <a:noFill/>
          </a:ln>
        </p:spPr>
      </p:pic>
      <p:pic>
        <p:nvPicPr>
          <p:cNvPr descr="Music with solid fill" id="642" name="Google Shape;642;p78"/>
          <p:cNvPicPr preferRelativeResize="0"/>
          <p:nvPr/>
        </p:nvPicPr>
        <p:blipFill rotWithShape="1">
          <a:blip r:embed="rId6">
            <a:alphaModFix/>
          </a:blip>
          <a:srcRect b="0" l="0" r="0" t="0"/>
          <a:stretch/>
        </p:blipFill>
        <p:spPr>
          <a:xfrm>
            <a:off x="7135586" y="3607985"/>
            <a:ext cx="685800" cy="685800"/>
          </a:xfrm>
          <a:prstGeom prst="rect">
            <a:avLst/>
          </a:prstGeom>
          <a:noFill/>
          <a:ln>
            <a:noFill/>
          </a:ln>
        </p:spPr>
      </p:pic>
      <p:sp>
        <p:nvSpPr>
          <p:cNvPr id="643" name="Google Shape;643;p78"/>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id="649" name="Google Shape;649;p7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50" name="Google Shape;650;p79"/>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651" name="Google Shape;651;p79"/>
          <p:cNvSpPr txBox="1"/>
          <p:nvPr/>
        </p:nvSpPr>
        <p:spPr>
          <a:xfrm>
            <a:off x="171450" y="1013631"/>
            <a:ext cx="8801100" cy="3116238"/>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We’ll never come down</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we will stay</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Until night becomes the day!</a:t>
            </a:r>
            <a:endParaRPr sz="1100"/>
          </a:p>
          <a:p>
            <a:pPr indent="0" lvl="0" marL="0" marR="0" rtl="0" algn="ctr">
              <a:spcBef>
                <a:spcPts val="0"/>
              </a:spcBef>
              <a:spcAft>
                <a:spcPts val="0"/>
              </a:spcAft>
              <a:buNone/>
            </a:pPr>
            <a:r>
              <a:rPr b="1" lang="en" sz="5000">
                <a:solidFill>
                  <a:schemeClr val="dk1"/>
                </a:solidFill>
                <a:latin typeface="Arial"/>
                <a:ea typeface="Arial"/>
                <a:cs typeface="Arial"/>
                <a:sym typeface="Arial"/>
              </a:rPr>
              <a:t>Ba-dum bum!</a:t>
            </a:r>
            <a:endParaRPr sz="1100"/>
          </a:p>
        </p:txBody>
      </p:sp>
      <p:pic>
        <p:nvPicPr>
          <p:cNvPr descr="Music notes with solid fill" id="652" name="Google Shape;652;p79"/>
          <p:cNvPicPr preferRelativeResize="0"/>
          <p:nvPr/>
        </p:nvPicPr>
        <p:blipFill rotWithShape="1">
          <a:blip r:embed="rId5">
            <a:alphaModFix/>
          </a:blip>
          <a:srcRect b="0" l="0" r="0" t="0"/>
          <a:stretch/>
        </p:blipFill>
        <p:spPr>
          <a:xfrm>
            <a:off x="375557" y="780466"/>
            <a:ext cx="685800" cy="685800"/>
          </a:xfrm>
          <a:prstGeom prst="rect">
            <a:avLst/>
          </a:prstGeom>
          <a:noFill/>
          <a:ln>
            <a:noFill/>
          </a:ln>
        </p:spPr>
      </p:pic>
      <p:pic>
        <p:nvPicPr>
          <p:cNvPr descr="Music with solid fill" id="653" name="Google Shape;653;p79"/>
          <p:cNvPicPr preferRelativeResize="0"/>
          <p:nvPr/>
        </p:nvPicPr>
        <p:blipFill rotWithShape="1">
          <a:blip r:embed="rId6">
            <a:alphaModFix/>
          </a:blip>
          <a:srcRect b="0" l="0" r="0" t="0"/>
          <a:stretch/>
        </p:blipFill>
        <p:spPr>
          <a:xfrm>
            <a:off x="6841672" y="3677234"/>
            <a:ext cx="685800" cy="685800"/>
          </a:xfrm>
          <a:prstGeom prst="rect">
            <a:avLst/>
          </a:prstGeom>
          <a:noFill/>
          <a:ln>
            <a:noFill/>
          </a:ln>
        </p:spPr>
      </p:pic>
      <p:sp>
        <p:nvSpPr>
          <p:cNvPr id="654" name="Google Shape;654;p79"/>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7">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pic>
        <p:nvPicPr>
          <p:cNvPr id="660" name="Google Shape;660;p80"/>
          <p:cNvPicPr preferRelativeResize="0"/>
          <p:nvPr/>
        </p:nvPicPr>
        <p:blipFill rotWithShape="1">
          <a:blip r:embed="rId3">
            <a:alphaModFix/>
          </a:blip>
          <a:srcRect b="0" l="0" r="0" t="0"/>
          <a:stretch/>
        </p:blipFill>
        <p:spPr>
          <a:xfrm>
            <a:off x="0" y="-619676"/>
            <a:ext cx="9144000" cy="6858000"/>
          </a:xfrm>
          <a:prstGeom prst="rect">
            <a:avLst/>
          </a:prstGeom>
          <a:noFill/>
          <a:ln>
            <a:noFill/>
          </a:ln>
        </p:spPr>
      </p:pic>
      <p:sp>
        <p:nvSpPr>
          <p:cNvPr id="661" name="Google Shape;661;p80"/>
          <p:cNvSpPr/>
          <p:nvPr/>
        </p:nvSpPr>
        <p:spPr>
          <a:xfrm>
            <a:off x="121443" y="-333032"/>
            <a:ext cx="8901114" cy="3670235"/>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400"/>
              <a:buFont typeface="Poppins"/>
              <a:buNone/>
            </a:pPr>
            <a:r>
              <a:rPr b="1" i="0" lang="en" sz="2400" u="none" cap="none" strike="noStrike">
                <a:solidFill>
                  <a:srgbClr val="FFFFFF"/>
                </a:solidFill>
                <a:latin typeface="Poppins"/>
                <a:ea typeface="Poppins"/>
                <a:cs typeface="Poppins"/>
                <a:sym typeface="Poppins"/>
              </a:rPr>
              <a:t>About the Composer</a:t>
            </a:r>
            <a:endParaRPr b="0" i="0" sz="2400" u="none" cap="none" strike="noStrike">
              <a:solidFill>
                <a:srgbClr val="F2F2F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100"/>
              <a:buFont typeface="Calibri"/>
              <a:buNone/>
            </a:pPr>
            <a:r>
              <a:t/>
            </a:r>
            <a:endParaRPr b="1" i="0" sz="2100" u="none" strike="noStrike">
              <a:solidFill>
                <a:srgbClr val="F2F2F2"/>
              </a:solidFill>
              <a:latin typeface="Arial"/>
              <a:ea typeface="Arial"/>
              <a:cs typeface="Arial"/>
              <a:sym typeface="Arial"/>
            </a:endParaRPr>
          </a:p>
          <a:p>
            <a:pPr indent="0" lvl="0" marL="0" marR="0" rtl="0" algn="l">
              <a:lnSpc>
                <a:spcPct val="100000"/>
              </a:lnSpc>
              <a:spcBef>
                <a:spcPts val="0"/>
              </a:spcBef>
              <a:spcAft>
                <a:spcPts val="0"/>
              </a:spcAft>
              <a:buClr>
                <a:srgbClr val="F2F2F2"/>
              </a:buClr>
              <a:buSzPts val="2100"/>
              <a:buFont typeface="Arial"/>
              <a:buNone/>
            </a:pPr>
            <a:r>
              <a:rPr b="1" i="0" lang="en" sz="2100" u="none" strike="noStrike">
                <a:solidFill>
                  <a:srgbClr val="F2F2F2"/>
                </a:solidFill>
                <a:latin typeface="Arial"/>
                <a:ea typeface="Arial"/>
                <a:cs typeface="Arial"/>
                <a:sym typeface="Arial"/>
              </a:rPr>
              <a:t>Johann Strauss:</a:t>
            </a:r>
            <a:r>
              <a:rPr b="0" i="0" lang="en" sz="2100" u="none" strike="noStrike">
                <a:solidFill>
                  <a:srgbClr val="F2F2F2"/>
                </a:solidFill>
                <a:latin typeface="Arial"/>
                <a:ea typeface="Arial"/>
                <a:cs typeface="Arial"/>
                <a:sym typeface="Arial"/>
              </a:rPr>
              <a:t>  Johann Strauss II (1825–1899) was born in Vienna, where his father was a famous musician. Although his father urged him not to pursue music (he wanted him to become a banker), Strauss rebelled against the idea and studied violin in secret. At the age of 19, Strauss started his own orchestra and conducted his first public concert. He went on to become a productive composer and tour internationally with his orchestra. Known as the “Waltz King,” he wrote more than 500 waltzes, polkas, quadrilles, and other types of dance music, as well as many operettas.</a:t>
            </a:r>
            <a:endParaRPr b="1" i="0" sz="2100" u="none" cap="none" strike="noStrike">
              <a:solidFill>
                <a:srgbClr val="F2F2F2"/>
              </a:solidFill>
              <a:latin typeface="Calibri"/>
              <a:ea typeface="Calibri"/>
              <a:cs typeface="Calibri"/>
              <a:sym typeface="Calibri"/>
            </a:endParaRPr>
          </a:p>
        </p:txBody>
      </p:sp>
      <p:pic>
        <p:nvPicPr>
          <p:cNvPr id="662" name="Google Shape;662;p80"/>
          <p:cNvPicPr preferRelativeResize="0"/>
          <p:nvPr/>
        </p:nvPicPr>
        <p:blipFill rotWithShape="1">
          <a:blip r:embed="rId4">
            <a:alphaModFix/>
          </a:blip>
          <a:srcRect b="0" l="0" r="0" t="0"/>
          <a:stretch/>
        </p:blipFill>
        <p:spPr>
          <a:xfrm>
            <a:off x="6072187" y="3139678"/>
            <a:ext cx="2807494" cy="2807494"/>
          </a:xfrm>
          <a:prstGeom prst="rect">
            <a:avLst/>
          </a:prstGeom>
          <a:noFill/>
          <a:ln>
            <a:noFill/>
          </a:ln>
        </p:spPr>
      </p:pic>
      <p:sp>
        <p:nvSpPr>
          <p:cNvPr id="663" name="Google Shape;663;p80"/>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81"/>
          <p:cNvPicPr preferRelativeResize="0"/>
          <p:nvPr/>
        </p:nvPicPr>
        <p:blipFill rotWithShape="1">
          <a:blip r:embed="rId3">
            <a:alphaModFix/>
          </a:blip>
          <a:srcRect b="0" l="0" r="0" t="0"/>
          <a:stretch/>
        </p:blipFill>
        <p:spPr>
          <a:xfrm>
            <a:off x="0" y="-857250"/>
            <a:ext cx="9144000" cy="6858000"/>
          </a:xfrm>
          <a:prstGeom prst="rect">
            <a:avLst/>
          </a:prstGeom>
          <a:noFill/>
          <a:ln>
            <a:noFill/>
          </a:ln>
        </p:spPr>
      </p:pic>
      <p:pic>
        <p:nvPicPr>
          <p:cNvPr id="670" name="Google Shape;670;p81"/>
          <p:cNvPicPr preferRelativeResize="0"/>
          <p:nvPr/>
        </p:nvPicPr>
        <p:blipFill rotWithShape="1">
          <a:blip r:embed="rId4">
            <a:alphaModFix/>
          </a:blip>
          <a:srcRect b="0" l="0" r="0" t="0"/>
          <a:stretch/>
        </p:blipFill>
        <p:spPr>
          <a:xfrm rot="-320918">
            <a:off x="1855029" y="-145220"/>
            <a:ext cx="5433943" cy="5433943"/>
          </a:xfrm>
          <a:prstGeom prst="rect">
            <a:avLst/>
          </a:prstGeom>
          <a:noFill/>
          <a:ln>
            <a:noFill/>
          </a:ln>
        </p:spPr>
      </p:pic>
      <p:sp>
        <p:nvSpPr>
          <p:cNvPr id="671" name="Google Shape;671;p81"/>
          <p:cNvSpPr txBox="1"/>
          <p:nvPr/>
        </p:nvSpPr>
        <p:spPr>
          <a:xfrm>
            <a:off x="338575"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82"/>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678" name="Google Shape;678;p82"/>
          <p:cNvPicPr preferRelativeResize="0"/>
          <p:nvPr/>
        </p:nvPicPr>
        <p:blipFill rotWithShape="1">
          <a:blip r:embed="rId4">
            <a:alphaModFix/>
          </a:blip>
          <a:srcRect b="0" l="0" r="0" t="0"/>
          <a:stretch/>
        </p:blipFill>
        <p:spPr>
          <a:xfrm>
            <a:off x="8123584" y="2762738"/>
            <a:ext cx="265043" cy="327992"/>
          </a:xfrm>
          <a:prstGeom prst="rect">
            <a:avLst/>
          </a:prstGeom>
          <a:noFill/>
          <a:ln>
            <a:noFill/>
          </a:ln>
        </p:spPr>
      </p:pic>
      <p:pic>
        <p:nvPicPr>
          <p:cNvPr id="679" name="Google Shape;679;p82"/>
          <p:cNvPicPr preferRelativeResize="0"/>
          <p:nvPr/>
        </p:nvPicPr>
        <p:blipFill rotWithShape="1">
          <a:blip r:embed="rId4">
            <a:alphaModFix/>
          </a:blip>
          <a:srcRect b="0" l="0" r="0" t="0"/>
          <a:stretch/>
        </p:blipFill>
        <p:spPr>
          <a:xfrm>
            <a:off x="506896" y="2763076"/>
            <a:ext cx="265043" cy="327992"/>
          </a:xfrm>
          <a:prstGeom prst="rect">
            <a:avLst/>
          </a:prstGeom>
          <a:noFill/>
          <a:ln>
            <a:noFill/>
          </a:ln>
        </p:spPr>
      </p:pic>
      <p:sp>
        <p:nvSpPr>
          <p:cNvPr id="680" name="Google Shape;680;p82"/>
          <p:cNvSpPr txBox="1"/>
          <p:nvPr/>
        </p:nvSpPr>
        <p:spPr>
          <a:xfrm>
            <a:off x="1304365" y="1775378"/>
            <a:ext cx="6535270" cy="1592743"/>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5000">
                <a:solidFill>
                  <a:schemeClr val="dk1"/>
                </a:solidFill>
                <a:latin typeface="Arial"/>
                <a:ea typeface="Arial"/>
                <a:cs typeface="Arial"/>
                <a:sym typeface="Arial"/>
              </a:rPr>
              <a:t>REST WHILE THE ORCHESTRA PLAYS</a:t>
            </a:r>
            <a:endParaRPr sz="1100"/>
          </a:p>
        </p:txBody>
      </p:sp>
      <p:sp>
        <p:nvSpPr>
          <p:cNvPr id="681" name="Google Shape;681;p82"/>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p14:dur="250">
        <p:fade/>
      </p:transition>
    </mc:Choice>
    <mc:Fallback>
      <p:transition>
        <p:fade/>
      </p:transition>
    </mc:Fallback>
  </mc:AlternateContent>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83"/>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688" name="Google Shape;688;p83"/>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689" name="Google Shape;689;p83"/>
          <p:cNvGrpSpPr/>
          <p:nvPr/>
        </p:nvGrpSpPr>
        <p:grpSpPr>
          <a:xfrm>
            <a:off x="761681" y="1285940"/>
            <a:ext cx="1200150" cy="2813993"/>
            <a:chOff x="-1890912" y="2520129"/>
            <a:chExt cx="1600200" cy="3751991"/>
          </a:xfrm>
        </p:grpSpPr>
        <p:sp>
          <p:nvSpPr>
            <p:cNvPr id="690" name="Google Shape;690;p83"/>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691" name="Google Shape;691;p83"/>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692" name="Google Shape;692;p83"/>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id="698" name="Google Shape;698;p84"/>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699" name="Google Shape;699;p84"/>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00" name="Google Shape;700;p84"/>
          <p:cNvGrpSpPr/>
          <p:nvPr/>
        </p:nvGrpSpPr>
        <p:grpSpPr>
          <a:xfrm>
            <a:off x="761681" y="1285940"/>
            <a:ext cx="1200150" cy="2813993"/>
            <a:chOff x="-1890912" y="2520129"/>
            <a:chExt cx="1600200" cy="3751991"/>
          </a:xfrm>
        </p:grpSpPr>
        <p:sp>
          <p:nvSpPr>
            <p:cNvPr id="701" name="Google Shape;701;p84"/>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02" name="Google Shape;702;p84"/>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03" name="Google Shape;703;p84"/>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pic>
        <p:nvPicPr>
          <p:cNvPr id="709" name="Google Shape;709;p85"/>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710" name="Google Shape;710;p85"/>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11" name="Google Shape;711;p85"/>
          <p:cNvGrpSpPr/>
          <p:nvPr/>
        </p:nvGrpSpPr>
        <p:grpSpPr>
          <a:xfrm>
            <a:off x="761681" y="1285940"/>
            <a:ext cx="1200150" cy="2813993"/>
            <a:chOff x="-1890912" y="2520129"/>
            <a:chExt cx="1600200" cy="3751991"/>
          </a:xfrm>
        </p:grpSpPr>
        <p:sp>
          <p:nvSpPr>
            <p:cNvPr id="712" name="Google Shape;712;p85"/>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13" name="Google Shape;713;p85"/>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14" name="Google Shape;714;p85"/>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pic>
        <p:nvPicPr>
          <p:cNvPr id="720" name="Google Shape;720;p86"/>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721" name="Google Shape;721;p86"/>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22" name="Google Shape;722;p86"/>
          <p:cNvGrpSpPr/>
          <p:nvPr/>
        </p:nvGrpSpPr>
        <p:grpSpPr>
          <a:xfrm>
            <a:off x="761681" y="1285940"/>
            <a:ext cx="1200150" cy="2813993"/>
            <a:chOff x="-1890912" y="2520129"/>
            <a:chExt cx="1600200" cy="3751991"/>
          </a:xfrm>
        </p:grpSpPr>
        <p:sp>
          <p:nvSpPr>
            <p:cNvPr id="723" name="Google Shape;723;p86"/>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24" name="Google Shape;724;p86"/>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25" name="Google Shape;725;p86"/>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pic>
        <p:nvPicPr>
          <p:cNvPr id="731" name="Google Shape;731;p87"/>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732" name="Google Shape;732;p87"/>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33" name="Google Shape;733;p87"/>
          <p:cNvGrpSpPr/>
          <p:nvPr/>
        </p:nvGrpSpPr>
        <p:grpSpPr>
          <a:xfrm>
            <a:off x="761681" y="1285940"/>
            <a:ext cx="1200150" cy="2813993"/>
            <a:chOff x="-1890912" y="2520129"/>
            <a:chExt cx="1600200" cy="3751991"/>
          </a:xfrm>
        </p:grpSpPr>
        <p:sp>
          <p:nvSpPr>
            <p:cNvPr id="734" name="Google Shape;734;p87"/>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35" name="Google Shape;735;p87"/>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36" name="Google Shape;736;p87"/>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pic>
        <p:nvPicPr>
          <p:cNvPr id="742" name="Google Shape;742;p88"/>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743" name="Google Shape;743;p88"/>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44" name="Google Shape;744;p88"/>
          <p:cNvGrpSpPr/>
          <p:nvPr/>
        </p:nvGrpSpPr>
        <p:grpSpPr>
          <a:xfrm>
            <a:off x="761681" y="1285940"/>
            <a:ext cx="1200150" cy="2813993"/>
            <a:chOff x="-1890912" y="2520129"/>
            <a:chExt cx="1600200" cy="3751991"/>
          </a:xfrm>
        </p:grpSpPr>
        <p:sp>
          <p:nvSpPr>
            <p:cNvPr id="745" name="Google Shape;745;p88"/>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46" name="Google Shape;746;p88"/>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47" name="Google Shape;747;p88"/>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pic>
        <p:nvPicPr>
          <p:cNvPr id="753" name="Google Shape;753;p89"/>
          <p:cNvPicPr preferRelativeResize="0"/>
          <p:nvPr/>
        </p:nvPicPr>
        <p:blipFill rotWithShape="1">
          <a:blip r:embed="rId3">
            <a:alphaModFix/>
          </a:blip>
          <a:srcRect b="0" l="0" r="0" t="0"/>
          <a:stretch/>
        </p:blipFill>
        <p:spPr>
          <a:xfrm>
            <a:off x="0" y="-194154"/>
            <a:ext cx="9144000" cy="5531807"/>
          </a:xfrm>
          <a:prstGeom prst="rect">
            <a:avLst/>
          </a:prstGeom>
          <a:noFill/>
          <a:ln>
            <a:noFill/>
          </a:ln>
        </p:spPr>
      </p:pic>
      <p:pic>
        <p:nvPicPr>
          <p:cNvPr id="754" name="Google Shape;754;p89"/>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55" name="Google Shape;755;p89"/>
          <p:cNvGrpSpPr/>
          <p:nvPr/>
        </p:nvGrpSpPr>
        <p:grpSpPr>
          <a:xfrm>
            <a:off x="761681" y="1285940"/>
            <a:ext cx="1200150" cy="2813993"/>
            <a:chOff x="-1890912" y="2520129"/>
            <a:chExt cx="1600200" cy="3751991"/>
          </a:xfrm>
        </p:grpSpPr>
        <p:sp>
          <p:nvSpPr>
            <p:cNvPr id="756" name="Google Shape;756;p89"/>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57" name="Google Shape;757;p89"/>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58" name="Google Shape;758;p89"/>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pic>
        <p:nvPicPr>
          <p:cNvPr id="764" name="Google Shape;764;p90"/>
          <p:cNvPicPr preferRelativeResize="0"/>
          <p:nvPr/>
        </p:nvPicPr>
        <p:blipFill rotWithShape="1">
          <a:blip r:embed="rId3">
            <a:alphaModFix/>
          </a:blip>
          <a:srcRect b="0" l="0" r="0" t="0"/>
          <a:stretch/>
        </p:blipFill>
        <p:spPr>
          <a:xfrm>
            <a:off x="0" y="-200331"/>
            <a:ext cx="9144000" cy="5531807"/>
          </a:xfrm>
          <a:prstGeom prst="rect">
            <a:avLst/>
          </a:prstGeom>
          <a:noFill/>
          <a:ln>
            <a:noFill/>
          </a:ln>
        </p:spPr>
      </p:pic>
      <p:pic>
        <p:nvPicPr>
          <p:cNvPr id="765" name="Google Shape;765;p90"/>
          <p:cNvPicPr preferRelativeResize="0"/>
          <p:nvPr/>
        </p:nvPicPr>
        <p:blipFill rotWithShape="1">
          <a:blip r:embed="rId4">
            <a:alphaModFix/>
          </a:blip>
          <a:srcRect b="0" l="0" r="0" t="0"/>
          <a:stretch/>
        </p:blipFill>
        <p:spPr>
          <a:xfrm>
            <a:off x="609600" y="-400051"/>
            <a:ext cx="7924800" cy="5943600"/>
          </a:xfrm>
          <a:prstGeom prst="rect">
            <a:avLst/>
          </a:prstGeom>
          <a:noFill/>
          <a:ln>
            <a:noFill/>
          </a:ln>
        </p:spPr>
      </p:pic>
      <p:grpSp>
        <p:nvGrpSpPr>
          <p:cNvPr id="766" name="Google Shape;766;p90"/>
          <p:cNvGrpSpPr/>
          <p:nvPr/>
        </p:nvGrpSpPr>
        <p:grpSpPr>
          <a:xfrm>
            <a:off x="761681" y="1285940"/>
            <a:ext cx="1200150" cy="2813993"/>
            <a:chOff x="-1890912" y="2520129"/>
            <a:chExt cx="1600200" cy="3751991"/>
          </a:xfrm>
        </p:grpSpPr>
        <p:sp>
          <p:nvSpPr>
            <p:cNvPr id="767" name="Google Shape;767;p90"/>
            <p:cNvSpPr txBox="1"/>
            <p:nvPr/>
          </p:nvSpPr>
          <p:spPr>
            <a:xfrm>
              <a:off x="-1890912" y="252012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SING!</a:t>
              </a:r>
              <a:endParaRPr sz="1100"/>
            </a:p>
          </p:txBody>
        </p:sp>
        <p:sp>
          <p:nvSpPr>
            <p:cNvPr id="768" name="Google Shape;768;p90"/>
            <p:cNvSpPr txBox="1"/>
            <p:nvPr/>
          </p:nvSpPr>
          <p:spPr>
            <a:xfrm>
              <a:off x="-1890912" y="5625789"/>
              <a:ext cx="1600200" cy="646331"/>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700">
                  <a:solidFill>
                    <a:schemeClr val="dk1"/>
                  </a:solidFill>
                  <a:latin typeface="Arial Rounded"/>
                  <a:ea typeface="Arial Rounded"/>
                  <a:cs typeface="Arial Rounded"/>
                  <a:sym typeface="Arial Rounded"/>
                </a:rPr>
                <a:t>PLAY!</a:t>
              </a:r>
              <a:endParaRPr sz="1100"/>
            </a:p>
          </p:txBody>
        </p:sp>
      </p:grpSp>
      <p:sp>
        <p:nvSpPr>
          <p:cNvPr id="769" name="Google Shape;769;p90"/>
          <p:cNvSpPr txBox="1"/>
          <p:nvPr/>
        </p:nvSpPr>
        <p:spPr>
          <a:xfrm>
            <a:off x="338575" y="45868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9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close up of a flag&#10;&#10;Description automatically generated" id="776" name="Google Shape;776;p91"/>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red and white square with two men kissing&#10;&#10;Description automatically generated" id="777" name="Google Shape;777;p91"/>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778" name="Google Shape;778;p91"/>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76"/>
                                        </p:tgtEl>
                                        <p:attrNameLst>
                                          <p:attrName>style.visibility</p:attrName>
                                        </p:attrNameLst>
                                      </p:cBhvr>
                                      <p:to>
                                        <p:strVal val="visible"/>
                                      </p:to>
                                    </p:set>
                                    <p:animEffect filter="fade" transition="in">
                                      <p:cBhvr>
                                        <p:cTn dur="3000"/>
                                        <p:tgtEl>
                                          <p:spTgt spid="7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pic>
        <p:nvPicPr>
          <p:cNvPr id="784" name="Google Shape;784;p9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close up of a flag&#10;&#10;Description automatically generated" id="785" name="Google Shape;785;p92"/>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descr="A red and white square with two men kissing&#10;&#10;Description automatically generated" id="786" name="Google Shape;786;p92"/>
          <p:cNvPicPr preferRelativeResize="0"/>
          <p:nvPr/>
        </p:nvPicPr>
        <p:blipFill rotWithShape="1">
          <a:blip r:embed="rId5">
            <a:alphaModFix/>
          </a:blip>
          <a:srcRect b="0" l="0" r="0" t="0"/>
          <a:stretch/>
        </p:blipFill>
        <p:spPr>
          <a:xfrm>
            <a:off x="-2282428" y="-300037"/>
            <a:ext cx="9144000" cy="5143500"/>
          </a:xfrm>
          <a:prstGeom prst="rect">
            <a:avLst/>
          </a:prstGeom>
          <a:noFill/>
          <a:ln>
            <a:noFill/>
          </a:ln>
        </p:spPr>
      </p:pic>
      <p:sp>
        <p:nvSpPr>
          <p:cNvPr id="787" name="Google Shape;787;p92"/>
          <p:cNvSpPr txBox="1"/>
          <p:nvPr/>
        </p:nvSpPr>
        <p:spPr>
          <a:xfrm>
            <a:off x="3321844" y="576769"/>
            <a:ext cx="5604271" cy="1454244"/>
          </a:xfrm>
          <a:prstGeom prst="rect">
            <a:avLst/>
          </a:prstGeom>
          <a:solidFill>
            <a:srgbClr val="C00000"/>
          </a:solidFill>
          <a:ln cap="flat" cmpd="sng" w="9525">
            <a:solidFill>
              <a:schemeClr val="dk1"/>
            </a:solidFill>
            <a:prstDash val="solid"/>
            <a:round/>
            <a:headEnd len="sm" w="sm" type="none"/>
            <a:tailEnd len="sm" w="sm" type="none"/>
          </a:ln>
        </p:spPr>
        <p:txBody>
          <a:bodyPr anchorCtr="0" anchor="t" bIns="34275" lIns="68575" spcFirstLastPara="1" rIns="68575" wrap="square" tIns="34275">
            <a:spAutoFit/>
          </a:bodyPr>
          <a:lstStyle/>
          <a:p>
            <a:pPr indent="-95250" lvl="0" marL="0" marR="0" rtl="0" algn="l">
              <a:spcBef>
                <a:spcPts val="0"/>
              </a:spcBef>
              <a:spcAft>
                <a:spcPts val="0"/>
              </a:spcAft>
              <a:buClr>
                <a:srgbClr val="F2F2F2"/>
              </a:buClr>
              <a:buSzPts val="1500"/>
              <a:buFont typeface="Arial"/>
              <a:buChar char="•"/>
            </a:pPr>
            <a:r>
              <a:rPr b="1" i="0" lang="en" sz="1500" u="none" strike="noStrike">
                <a:solidFill>
                  <a:srgbClr val="F2F2F2"/>
                </a:solidFill>
                <a:latin typeface="Arial"/>
                <a:ea typeface="Arial"/>
                <a:cs typeface="Arial"/>
                <a:sym typeface="Arial"/>
              </a:rPr>
              <a:t>Toreador chorus is sung by students</a:t>
            </a:r>
            <a:endParaRPr sz="1100"/>
          </a:p>
          <a:p>
            <a:pPr indent="-95250" lvl="0" marL="0" marR="0" rtl="0" algn="l">
              <a:spcBef>
                <a:spcPts val="0"/>
              </a:spcBef>
              <a:spcAft>
                <a:spcPts val="0"/>
              </a:spcAft>
              <a:buClr>
                <a:srgbClr val="F2F2F2"/>
              </a:buClr>
              <a:buSzPts val="1500"/>
              <a:buFont typeface="Arial"/>
              <a:buChar char="•"/>
            </a:pPr>
            <a:r>
              <a:rPr b="1" i="0" lang="en" sz="1500" u="none" strike="noStrike">
                <a:solidFill>
                  <a:srgbClr val="F2F2F2"/>
                </a:solidFill>
                <a:latin typeface="Arial"/>
                <a:ea typeface="Arial"/>
                <a:cs typeface="Arial"/>
                <a:sym typeface="Arial"/>
              </a:rPr>
              <a:t>Carnegie Hall Resources: </a:t>
            </a:r>
            <a:r>
              <a:rPr b="1" i="0" lang="en" sz="1500" u="sng" strike="noStrike">
                <a:solidFill>
                  <a:srgbClr val="F2F2F2"/>
                </a:solidFill>
                <a:latin typeface="Arial"/>
                <a:ea typeface="Arial"/>
                <a:cs typeface="Arial"/>
                <a:sym typeface="Arial"/>
                <a:hlinkClick r:id="rId6">
                  <a:extLst>
                    <a:ext uri="{A12FA001-AC4F-418D-AE19-62706E023703}">
                      <ahyp:hlinkClr val="tx"/>
                    </a:ext>
                  </a:extLst>
                </a:hlinkClick>
              </a:rPr>
              <a:t>https://www.carnegiehall.org/Education/Programs/Link-Up/National-Program/The-Orchestra-Moves/Toreador</a:t>
            </a:r>
            <a:r>
              <a:rPr b="1" i="0" lang="en" sz="1500" u="none" strike="noStrike">
                <a:solidFill>
                  <a:srgbClr val="F2F2F2"/>
                </a:solidFill>
                <a:latin typeface="Arial"/>
                <a:ea typeface="Arial"/>
                <a:cs typeface="Arial"/>
                <a:sym typeface="Arial"/>
              </a:rPr>
              <a:t> </a:t>
            </a:r>
            <a:endParaRPr sz="1100"/>
          </a:p>
          <a:p>
            <a:pPr indent="0" lvl="0" marL="0" marR="0" rtl="0" algn="l">
              <a:spcBef>
                <a:spcPts val="0"/>
              </a:spcBef>
              <a:spcAft>
                <a:spcPts val="0"/>
              </a:spcAft>
              <a:buNone/>
            </a:pPr>
            <a:r>
              <a:rPr b="1" i="0" lang="en" sz="1500" u="none" strike="noStrike">
                <a:solidFill>
                  <a:srgbClr val="F2F2F2"/>
                </a:solidFill>
                <a:latin typeface="Arial"/>
                <a:ea typeface="Arial"/>
                <a:cs typeface="Arial"/>
                <a:sym typeface="Arial"/>
              </a:rPr>
              <a:t>Quaver Active Listening: </a:t>
            </a:r>
            <a:r>
              <a:rPr b="1" i="0" lang="en" sz="1500" u="sng" strike="noStrike">
                <a:solidFill>
                  <a:srgbClr val="F2F2F2"/>
                </a:solidFill>
                <a:latin typeface="Arial"/>
                <a:ea typeface="Arial"/>
                <a:cs typeface="Arial"/>
                <a:sym typeface="Arial"/>
                <a:hlinkClick r:id="rId7">
                  <a:extLst>
                    <a:ext uri="{A12FA001-AC4F-418D-AE19-62706E023703}">
                      <ahyp:hlinkClr val="tx"/>
                    </a:ext>
                  </a:extLst>
                </a:hlinkClick>
              </a:rPr>
              <a:t>https://users.quavered.com/QR/DDUFMK</a:t>
            </a:r>
            <a:r>
              <a:rPr b="1" i="0" lang="en" sz="1500" u="none" strike="noStrike">
                <a:solidFill>
                  <a:srgbClr val="F2F2F2"/>
                </a:solidFill>
                <a:latin typeface="Arial"/>
                <a:ea typeface="Arial"/>
                <a:cs typeface="Arial"/>
                <a:sym typeface="Arial"/>
              </a:rPr>
              <a:t> </a:t>
            </a:r>
            <a:endParaRPr b="1" sz="1500">
              <a:solidFill>
                <a:srgbClr val="F2F2F2"/>
              </a:solidFill>
              <a:latin typeface="Arial"/>
              <a:ea typeface="Arial"/>
              <a:cs typeface="Arial"/>
              <a:sym typeface="Arial"/>
            </a:endParaRPr>
          </a:p>
        </p:txBody>
      </p:sp>
      <p:sp>
        <p:nvSpPr>
          <p:cNvPr id="788" name="Google Shape;788;p92"/>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8">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3000"/>
                                        <p:tgtEl>
                                          <p:spTgt spid="7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pic>
        <p:nvPicPr>
          <p:cNvPr id="794" name="Google Shape;794;p9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795" name="Google Shape;795;p93"/>
          <p:cNvPicPr preferRelativeResize="0"/>
          <p:nvPr/>
        </p:nvPicPr>
        <p:blipFill rotWithShape="1">
          <a:blip r:embed="rId4">
            <a:alphaModFix/>
          </a:blip>
          <a:srcRect b="0" l="0" r="0" t="0"/>
          <a:stretch/>
        </p:blipFill>
        <p:spPr>
          <a:xfrm>
            <a:off x="0" y="0"/>
            <a:ext cx="9144000" cy="5143500"/>
          </a:xfrm>
          <a:prstGeom prst="rect">
            <a:avLst/>
          </a:prstGeom>
          <a:noFill/>
          <a:ln>
            <a:noFill/>
          </a:ln>
        </p:spPr>
      </p:pic>
      <p:pic>
        <p:nvPicPr>
          <p:cNvPr id="796" name="Google Shape;796;p93"/>
          <p:cNvPicPr preferRelativeResize="0"/>
          <p:nvPr/>
        </p:nvPicPr>
        <p:blipFill rotWithShape="1">
          <a:blip r:embed="rId5">
            <a:alphaModFix/>
          </a:blip>
          <a:srcRect b="0" l="0" r="0" t="0"/>
          <a:stretch/>
        </p:blipFill>
        <p:spPr>
          <a:xfrm>
            <a:off x="0" y="0"/>
            <a:ext cx="9144000" cy="5143500"/>
          </a:xfrm>
          <a:prstGeom prst="rect">
            <a:avLst/>
          </a:prstGeom>
          <a:noFill/>
          <a:ln>
            <a:noFill/>
          </a:ln>
        </p:spPr>
      </p:pic>
      <p:sp>
        <p:nvSpPr>
          <p:cNvPr id="797" name="Google Shape;797;p93"/>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6">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9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ack background with white text&#10;&#10;Description automatically generated" id="804" name="Google Shape;804;p94"/>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05" name="Google Shape;805;p94"/>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pic>
        <p:nvPicPr>
          <p:cNvPr id="811" name="Google Shape;811;p9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12" name="Google Shape;812;p95"/>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13" name="Google Shape;813;p95"/>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96"/>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20" name="Google Shape;820;p96"/>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21" name="Google Shape;821;p96"/>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pic>
        <p:nvPicPr>
          <p:cNvPr id="827" name="Google Shape;827;p97"/>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28" name="Google Shape;828;p97"/>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29" name="Google Shape;829;p97"/>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9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36" name="Google Shape;836;p98"/>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37" name="Google Shape;837;p98"/>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9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A black background with white text&#10;&#10;Description automatically generated" id="844" name="Google Shape;844;p99"/>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45" name="Google Shape;845;p99"/>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pic>
        <p:nvPicPr>
          <p:cNvPr id="851" name="Google Shape;851;p10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52" name="Google Shape;852;p100"/>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53" name="Google Shape;853;p100"/>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pic>
        <p:nvPicPr>
          <p:cNvPr id="859" name="Google Shape;859;p10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60" name="Google Shape;860;p101"/>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61" name="Google Shape;861;p101"/>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pic>
        <p:nvPicPr>
          <p:cNvPr id="867" name="Google Shape;867;p10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68" name="Google Shape;868;p102"/>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69" name="Google Shape;869;p102"/>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pic>
        <p:nvPicPr>
          <p:cNvPr id="875" name="Google Shape;875;p10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876" name="Google Shape;876;p103"/>
          <p:cNvPicPr preferRelativeResize="0"/>
          <p:nvPr/>
        </p:nvPicPr>
        <p:blipFill rotWithShape="1">
          <a:blip r:embed="rId4">
            <a:alphaModFix/>
          </a:blip>
          <a:srcRect b="0" l="0" r="0" t="0"/>
          <a:stretch/>
        </p:blipFill>
        <p:spPr>
          <a:xfrm>
            <a:off x="0" y="-441298"/>
            <a:ext cx="9144000" cy="5143500"/>
          </a:xfrm>
          <a:prstGeom prst="rect">
            <a:avLst/>
          </a:prstGeom>
          <a:noFill/>
          <a:ln>
            <a:noFill/>
          </a:ln>
        </p:spPr>
      </p:pic>
      <p:sp>
        <p:nvSpPr>
          <p:cNvPr id="877" name="Google Shape;877;p103"/>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pic>
        <p:nvPicPr>
          <p:cNvPr id="883" name="Google Shape;883;p104"/>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884" name="Google Shape;884;p104"/>
          <p:cNvSpPr/>
          <p:nvPr/>
        </p:nvSpPr>
        <p:spPr>
          <a:xfrm>
            <a:off x="147637" y="-658158"/>
            <a:ext cx="8696326" cy="3935693"/>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About the Composer</a:t>
            </a:r>
            <a:endParaRPr b="0" i="0" sz="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t/>
            </a:r>
            <a:endParaRPr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2F2F2"/>
              </a:buClr>
              <a:buSzPts val="2100"/>
              <a:buFont typeface="Arial"/>
              <a:buNone/>
            </a:pPr>
            <a:r>
              <a:rPr b="1" i="0" lang="en" sz="2100" u="none" cap="none" strike="noStrike">
                <a:solidFill>
                  <a:srgbClr val="F2F2F2"/>
                </a:solidFill>
                <a:latin typeface="Arial"/>
                <a:ea typeface="Arial"/>
                <a:cs typeface="Arial"/>
                <a:sym typeface="Arial"/>
              </a:rPr>
              <a:t>George Bizet:  Georges Bizet (1838–1875) was a French composer with a musical family. His mother, a pianist, and his father, a composer and voice teacher, recognized Bizet’s talent early. When he was nine, his father enrolled him in the Paris Conservatory of Music, where he was known as a masterful pianist and an award-winning composer. He wrote more than 150 compositions for the piano, as well as a symphony, orchestral suites, operas, and songs. His final masterpiece, </a:t>
            </a:r>
            <a:r>
              <a:rPr b="1" i="1" lang="en" sz="2100" u="none" cap="none" strike="noStrike">
                <a:solidFill>
                  <a:srgbClr val="F2F2F2"/>
                </a:solidFill>
                <a:latin typeface="Arial"/>
                <a:ea typeface="Arial"/>
                <a:cs typeface="Arial"/>
                <a:sym typeface="Arial"/>
              </a:rPr>
              <a:t>Carmen</a:t>
            </a:r>
            <a:r>
              <a:rPr b="1" i="0" lang="en" sz="2100" u="none" cap="none" strike="noStrike">
                <a:solidFill>
                  <a:srgbClr val="F2F2F2"/>
                </a:solidFill>
                <a:latin typeface="Arial"/>
                <a:ea typeface="Arial"/>
                <a:cs typeface="Arial"/>
                <a:sym typeface="Arial"/>
              </a:rPr>
              <a:t>, an opera that caused an uproar at its 1875 premiere, is now celebrated and performed all over the world.</a:t>
            </a:r>
            <a:endParaRPr b="1" i="0" sz="2100" u="none" cap="none" strike="noStrike">
              <a:solidFill>
                <a:srgbClr val="F2F2F2"/>
              </a:solidFill>
              <a:latin typeface="Arial"/>
              <a:ea typeface="Arial"/>
              <a:cs typeface="Arial"/>
              <a:sym typeface="Arial"/>
            </a:endParaRPr>
          </a:p>
        </p:txBody>
      </p:sp>
      <p:pic>
        <p:nvPicPr>
          <p:cNvPr id="885" name="Google Shape;885;p104"/>
          <p:cNvPicPr preferRelativeResize="0"/>
          <p:nvPr/>
        </p:nvPicPr>
        <p:blipFill rotWithShape="1">
          <a:blip r:embed="rId4">
            <a:alphaModFix/>
          </a:blip>
          <a:srcRect b="0" l="0" r="0" t="0"/>
          <a:stretch/>
        </p:blipFill>
        <p:spPr>
          <a:xfrm>
            <a:off x="6022181" y="2996804"/>
            <a:ext cx="2821781" cy="2821781"/>
          </a:xfrm>
          <a:prstGeom prst="rect">
            <a:avLst/>
          </a:prstGeom>
          <a:noFill/>
          <a:ln>
            <a:noFill/>
          </a:ln>
        </p:spPr>
      </p:pic>
      <p:sp>
        <p:nvSpPr>
          <p:cNvPr id="886" name="Google Shape;886;p104"/>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pic>
        <p:nvPicPr>
          <p:cNvPr id="892" name="Google Shape;892;p105"/>
          <p:cNvPicPr preferRelativeResize="0"/>
          <p:nvPr/>
        </p:nvPicPr>
        <p:blipFill rotWithShape="1">
          <a:blip r:embed="rId3">
            <a:alphaModFix/>
          </a:blip>
          <a:srcRect b="0" l="0" r="0" t="0"/>
          <a:stretch/>
        </p:blipFill>
        <p:spPr>
          <a:xfrm>
            <a:off x="0" y="-857250"/>
            <a:ext cx="9144000" cy="6858000"/>
          </a:xfrm>
          <a:prstGeom prst="rect">
            <a:avLst/>
          </a:prstGeom>
          <a:noFill/>
          <a:ln>
            <a:noFill/>
          </a:ln>
        </p:spPr>
      </p:pic>
      <p:pic>
        <p:nvPicPr>
          <p:cNvPr id="893" name="Google Shape;893;p105"/>
          <p:cNvPicPr preferRelativeResize="0"/>
          <p:nvPr/>
        </p:nvPicPr>
        <p:blipFill rotWithShape="1">
          <a:blip r:embed="rId4">
            <a:alphaModFix/>
          </a:blip>
          <a:srcRect b="0" l="0" r="0" t="0"/>
          <a:stretch/>
        </p:blipFill>
        <p:spPr>
          <a:xfrm rot="-320918">
            <a:off x="1855029" y="-145220"/>
            <a:ext cx="5433943" cy="5433943"/>
          </a:xfrm>
          <a:prstGeom prst="rect">
            <a:avLst/>
          </a:prstGeom>
          <a:noFill/>
          <a:ln>
            <a:noFill/>
          </a:ln>
        </p:spPr>
      </p:pic>
      <p:sp>
        <p:nvSpPr>
          <p:cNvPr id="894" name="Google Shape;894;p105"/>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106"/>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400"/>
              <a:buFont typeface="Arial"/>
              <a:buNone/>
            </a:pPr>
            <a:r>
              <a:rPr lang="en" sz="3400">
                <a:latin typeface="Arial"/>
                <a:ea typeface="Arial"/>
                <a:cs typeface="Arial"/>
                <a:sym typeface="Arial"/>
              </a:rPr>
              <a:t>OYE Cover</a:t>
            </a:r>
            <a:endParaRPr/>
          </a:p>
        </p:txBody>
      </p:sp>
      <p:pic>
        <p:nvPicPr>
          <p:cNvPr descr="http://4.bp.blogspot.com/_srmJgU8LhUM/TL-8-zxJt0I/AAAAAAAAACw/GRq1yD2Fpm0/s640/water.jpg" id="903" name="Google Shape;903;p106"/>
          <p:cNvPicPr preferRelativeResize="0"/>
          <p:nvPr/>
        </p:nvPicPr>
        <p:blipFill rotWithShape="1">
          <a:blip r:embed="rId3">
            <a:alphaModFix/>
          </a:blip>
          <a:srcRect b="0" l="0" r="0" t="0"/>
          <a:stretch/>
        </p:blipFill>
        <p:spPr>
          <a:xfrm>
            <a:off x="1109600" y="0"/>
            <a:ext cx="6891401" cy="5143500"/>
          </a:xfrm>
          <a:prstGeom prst="rect">
            <a:avLst/>
          </a:prstGeom>
          <a:noFill/>
          <a:ln>
            <a:noFill/>
          </a:ln>
        </p:spPr>
      </p:pic>
      <p:pic>
        <p:nvPicPr>
          <p:cNvPr id="904" name="Google Shape;904;p106"/>
          <p:cNvPicPr preferRelativeResize="0"/>
          <p:nvPr/>
        </p:nvPicPr>
        <p:blipFill rotWithShape="1">
          <a:blip r:embed="rId4">
            <a:alphaModFix/>
          </a:blip>
          <a:srcRect b="0" l="0" r="0" t="0"/>
          <a:stretch/>
        </p:blipFill>
        <p:spPr>
          <a:xfrm>
            <a:off x="-16700" y="-857250"/>
            <a:ext cx="9144000" cy="6858000"/>
          </a:xfrm>
          <a:prstGeom prst="rect">
            <a:avLst/>
          </a:prstGeom>
          <a:noFill/>
          <a:ln>
            <a:noFill/>
          </a:ln>
        </p:spPr>
      </p:pic>
      <p:pic>
        <p:nvPicPr>
          <p:cNvPr id="905" name="Google Shape;905;p106"/>
          <p:cNvPicPr preferRelativeResize="0"/>
          <p:nvPr/>
        </p:nvPicPr>
        <p:blipFill rotWithShape="1">
          <a:blip r:embed="rId5">
            <a:alphaModFix/>
          </a:blip>
          <a:srcRect b="0" l="0" r="0" t="0"/>
          <a:stretch/>
        </p:blipFill>
        <p:spPr>
          <a:xfrm>
            <a:off x="416272" y="-501253"/>
            <a:ext cx="3377060" cy="1632958"/>
          </a:xfrm>
          <a:prstGeom prst="rect">
            <a:avLst/>
          </a:prstGeom>
          <a:noFill/>
          <a:ln>
            <a:noFill/>
          </a:ln>
        </p:spPr>
      </p:pic>
      <p:pic>
        <p:nvPicPr>
          <p:cNvPr id="906" name="Google Shape;906;p106"/>
          <p:cNvPicPr preferRelativeResize="0"/>
          <p:nvPr/>
        </p:nvPicPr>
        <p:blipFill rotWithShape="1">
          <a:blip r:embed="rId6">
            <a:alphaModFix/>
          </a:blip>
          <a:srcRect b="0" l="0" r="0" t="0"/>
          <a:stretch/>
        </p:blipFill>
        <p:spPr>
          <a:xfrm>
            <a:off x="4352182" y="-447479"/>
            <a:ext cx="4375547" cy="1579184"/>
          </a:xfrm>
          <a:prstGeom prst="rect">
            <a:avLst/>
          </a:prstGeom>
          <a:noFill/>
          <a:ln>
            <a:noFill/>
          </a:ln>
        </p:spPr>
      </p:pic>
      <p:sp>
        <p:nvSpPr>
          <p:cNvPr id="907" name="Google Shape;907;p106"/>
          <p:cNvSpPr txBox="1"/>
          <p:nvPr/>
        </p:nvSpPr>
        <p:spPr>
          <a:xfrm>
            <a:off x="426987" y="1379785"/>
            <a:ext cx="3366344" cy="2146741"/>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1400" u="none" strike="noStrike">
                <a:solidFill>
                  <a:srgbClr val="000000"/>
                </a:solidFill>
                <a:latin typeface="Lato"/>
                <a:ea typeface="Lato"/>
                <a:cs typeface="Lato"/>
                <a:sym typeface="Lato"/>
              </a:rPr>
              <a:t>Link to Singing: </a:t>
            </a:r>
            <a:r>
              <a:rPr b="1" i="0" lang="en" sz="1400" u="sng" strike="noStrike">
                <a:solidFill>
                  <a:srgbClr val="174451"/>
                </a:solidFill>
                <a:latin typeface="Lato"/>
                <a:ea typeface="Lato"/>
                <a:cs typeface="Lato"/>
                <a:sym typeface="Lato"/>
                <a:hlinkClick r:id="rId7">
                  <a:extLst>
                    <a:ext uri="{A12FA001-AC4F-418D-AE19-62706E023703}">
                      <ahyp:hlinkClr val="tx"/>
                    </a:ext>
                  </a:extLst>
                </a:hlinkClick>
              </a:rPr>
              <a:t>https://www.carnegiehall.org/Education/Programs/Link-Up/National-Program/The-Orchestra-Sings/Oye#bio</a:t>
            </a:r>
            <a:r>
              <a:rPr b="1" i="0" lang="en" sz="1400" u="none" strike="noStrike">
                <a:solidFill>
                  <a:srgbClr val="000000"/>
                </a:solidFill>
                <a:latin typeface="Lato"/>
                <a:ea typeface="Lato"/>
                <a:cs typeface="Lato"/>
                <a:sym typeface="Lato"/>
              </a:rPr>
              <a:t>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br>
              <a:rPr b="1" lang="en" sz="1400">
                <a:solidFill>
                  <a:schemeClr val="dk1"/>
                </a:solidFill>
                <a:latin typeface="Calibri"/>
                <a:ea typeface="Calibri"/>
                <a:cs typeface="Calibri"/>
                <a:sym typeface="Calibri"/>
              </a:rPr>
            </a:br>
            <a:r>
              <a:rPr b="1" i="0" lang="en" sz="1400" u="none" strike="noStrike">
                <a:solidFill>
                  <a:srgbClr val="000000"/>
                </a:solidFill>
                <a:latin typeface="Lato"/>
                <a:ea typeface="Lato"/>
                <a:cs typeface="Lato"/>
                <a:sym typeface="Lato"/>
              </a:rPr>
              <a:t>Scroll down on the link above to hear the pronunciation guide.  Translation is also available on this page.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br>
              <a:rPr lang="en" sz="1400">
                <a:solidFill>
                  <a:schemeClr val="dk1"/>
                </a:solidFill>
                <a:latin typeface="Calibri"/>
                <a:ea typeface="Calibri"/>
                <a:cs typeface="Calibri"/>
                <a:sym typeface="Calibri"/>
              </a:rPr>
            </a:br>
            <a:endParaRPr sz="1400">
              <a:solidFill>
                <a:schemeClr val="dk1"/>
              </a:solidFill>
              <a:latin typeface="Calibri"/>
              <a:ea typeface="Calibri"/>
              <a:cs typeface="Calibri"/>
              <a:sym typeface="Calibri"/>
            </a:endParaRPr>
          </a:p>
        </p:txBody>
      </p:sp>
      <p:sp>
        <p:nvSpPr>
          <p:cNvPr id="908" name="Google Shape;908;p106"/>
          <p:cNvSpPr txBox="1"/>
          <p:nvPr/>
        </p:nvSpPr>
        <p:spPr>
          <a:xfrm>
            <a:off x="4359177" y="1382380"/>
            <a:ext cx="4375547" cy="900247"/>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1400" u="none" strike="noStrike">
                <a:solidFill>
                  <a:srgbClr val="000000"/>
                </a:solidFill>
                <a:latin typeface="Arial"/>
                <a:ea typeface="Arial"/>
                <a:cs typeface="Arial"/>
                <a:sym typeface="Arial"/>
              </a:rPr>
              <a:t>Link to Dance Tutorial:</a:t>
            </a:r>
            <a:endParaRPr sz="1100"/>
          </a:p>
          <a:p>
            <a:pPr indent="0" lvl="0" marL="0" marR="0" rtl="0" algn="l">
              <a:spcBef>
                <a:spcPts val="0"/>
              </a:spcBef>
              <a:spcAft>
                <a:spcPts val="0"/>
              </a:spcAft>
              <a:buNone/>
            </a:pPr>
            <a:r>
              <a:rPr b="1" i="0" lang="en" sz="1400" u="sng" strike="noStrike">
                <a:solidFill>
                  <a:srgbClr val="174451"/>
                </a:solidFill>
                <a:latin typeface="Arial"/>
                <a:ea typeface="Arial"/>
                <a:cs typeface="Arial"/>
                <a:sym typeface="Arial"/>
                <a:hlinkClick r:id="rId8">
                  <a:extLst>
                    <a:ext uri="{A12FA001-AC4F-418D-AE19-62706E023703}">
                      <ahyp:hlinkClr val="tx"/>
                    </a:ext>
                  </a:extLst>
                </a:hlinkClick>
              </a:rPr>
              <a:t>https://vimeo.com/221942907</a:t>
            </a:r>
            <a:r>
              <a:rPr b="1" i="0" lang="en" sz="1400" u="none" strike="noStrike">
                <a:solidFill>
                  <a:srgbClr val="000000"/>
                </a:solidFill>
                <a:latin typeface="Arial"/>
                <a:ea typeface="Arial"/>
                <a:cs typeface="Arial"/>
                <a:sym typeface="Arial"/>
              </a:rPr>
              <a:t> </a:t>
            </a:r>
            <a:r>
              <a:rPr b="0" i="0" lang="en" sz="1400" u="none" strike="noStrike">
                <a:solidFill>
                  <a:srgbClr val="000000"/>
                </a:solidFill>
                <a:latin typeface="Arial"/>
                <a:ea typeface="Arial"/>
                <a:cs typeface="Arial"/>
                <a:sym typeface="Arial"/>
              </a:rPr>
              <a:t> </a:t>
            </a:r>
            <a:endParaRPr b="0" sz="1400">
              <a:solidFill>
                <a:schemeClr val="dk1"/>
              </a:solidFill>
              <a:latin typeface="Calibri"/>
              <a:ea typeface="Calibri"/>
              <a:cs typeface="Calibri"/>
              <a:sym typeface="Calibri"/>
            </a:endParaRPr>
          </a:p>
          <a:p>
            <a:pPr indent="0" lvl="0" marL="0" marR="0" rtl="0" algn="l">
              <a:spcBef>
                <a:spcPts val="0"/>
              </a:spcBef>
              <a:spcAft>
                <a:spcPts val="0"/>
              </a:spcAft>
              <a:buNone/>
            </a:pPr>
            <a:br>
              <a:rPr lang="en" sz="1400">
                <a:solidFill>
                  <a:schemeClr val="dk1"/>
                </a:solidFill>
                <a:latin typeface="Calibri"/>
                <a:ea typeface="Calibri"/>
                <a:cs typeface="Calibri"/>
                <a:sym typeface="Calibri"/>
              </a:rPr>
            </a:br>
            <a:endParaRPr sz="1400">
              <a:solidFill>
                <a:schemeClr val="dk1"/>
              </a:solidFill>
              <a:latin typeface="Calibri"/>
              <a:ea typeface="Calibri"/>
              <a:cs typeface="Calibri"/>
              <a:sym typeface="Calibri"/>
            </a:endParaRPr>
          </a:p>
        </p:txBody>
      </p:sp>
      <p:sp>
        <p:nvSpPr>
          <p:cNvPr id="909" name="Google Shape;909;p106"/>
          <p:cNvSpPr txBox="1"/>
          <p:nvPr/>
        </p:nvSpPr>
        <p:spPr>
          <a:xfrm>
            <a:off x="261925" y="43787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9">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107"/>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Chorus</a:t>
            </a:r>
            <a:endParaRPr/>
          </a:p>
        </p:txBody>
      </p:sp>
      <p:pic>
        <p:nvPicPr>
          <p:cNvPr id="918" name="Google Shape;918;p107"/>
          <p:cNvPicPr preferRelativeResize="0"/>
          <p:nvPr/>
        </p:nvPicPr>
        <p:blipFill rotWithShape="1">
          <a:blip r:embed="rId3">
            <a:alphaModFix/>
          </a:blip>
          <a:srcRect b="0" l="0" r="0" t="0"/>
          <a:stretch/>
        </p:blipFill>
        <p:spPr>
          <a:xfrm>
            <a:off x="0" y="-884682"/>
            <a:ext cx="9217152" cy="6912864"/>
          </a:xfrm>
          <a:prstGeom prst="rect">
            <a:avLst/>
          </a:prstGeom>
          <a:noFill/>
          <a:ln>
            <a:noFill/>
          </a:ln>
        </p:spPr>
      </p:pic>
      <p:sp>
        <p:nvSpPr>
          <p:cNvPr id="919" name="Google Shape;919;p107"/>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ransition spd="slow">
    <p:fade/>
  </p:transition>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108"/>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Chorus</a:t>
            </a:r>
            <a:endParaRPr/>
          </a:p>
        </p:txBody>
      </p:sp>
      <p:pic>
        <p:nvPicPr>
          <p:cNvPr id="928" name="Google Shape;928;p108"/>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929" name="Google Shape;929;p108"/>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descr="A picture containing shape&#10;&#10;Description automatically generated" id="937" name="Google Shape;937;p109"/>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938" name="Google Shape;938;p109"/>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939" name="Google Shape;939;p109"/>
          <p:cNvSpPr txBox="1"/>
          <p:nvPr/>
        </p:nvSpPr>
        <p:spPr>
          <a:xfrm>
            <a:off x="174300" y="43485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110"/>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948" name="Google Shape;948;p11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949" name="Google Shape;949;p110"/>
          <p:cNvSpPr txBox="1"/>
          <p:nvPr/>
        </p:nvSpPr>
        <p:spPr>
          <a:xfrm>
            <a:off x="7095275" y="43112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111"/>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A picture containing shape&#10;&#10;Description automatically generated" id="958" name="Google Shape;958;p111"/>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959" name="Google Shape;959;p111"/>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960" name="Google Shape;960;p111"/>
          <p:cNvSpPr txBox="1"/>
          <p:nvPr/>
        </p:nvSpPr>
        <p:spPr>
          <a:xfrm>
            <a:off x="163350" y="43002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112"/>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969" name="Google Shape;969;p11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970" name="Google Shape;970;p112"/>
          <p:cNvSpPr txBox="1"/>
          <p:nvPr/>
        </p:nvSpPr>
        <p:spPr>
          <a:xfrm>
            <a:off x="-164250" y="45193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113"/>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400"/>
              <a:buFont typeface="Arial"/>
              <a:buNone/>
            </a:pPr>
            <a:r>
              <a:rPr lang="en" sz="3400">
                <a:latin typeface="Arial"/>
                <a:ea typeface="Arial"/>
                <a:cs typeface="Arial"/>
                <a:sym typeface="Arial"/>
              </a:rPr>
              <a:t>OYE Cover</a:t>
            </a:r>
            <a:endParaRPr/>
          </a:p>
        </p:txBody>
      </p:sp>
      <p:pic>
        <p:nvPicPr>
          <p:cNvPr descr="http://4.bp.blogspot.com/_srmJgU8LhUM/TL-8-zxJt0I/AAAAAAAAACw/GRq1yD2Fpm0/s640/water.jpg" id="979" name="Google Shape;979;p113"/>
          <p:cNvPicPr preferRelativeResize="0"/>
          <p:nvPr/>
        </p:nvPicPr>
        <p:blipFill rotWithShape="1">
          <a:blip r:embed="rId3">
            <a:alphaModFix/>
          </a:blip>
          <a:srcRect b="0" l="0" r="0" t="0"/>
          <a:stretch/>
        </p:blipFill>
        <p:spPr>
          <a:xfrm>
            <a:off x="1109600" y="0"/>
            <a:ext cx="6891401" cy="5143500"/>
          </a:xfrm>
          <a:prstGeom prst="rect">
            <a:avLst/>
          </a:prstGeom>
          <a:noFill/>
          <a:ln>
            <a:noFill/>
          </a:ln>
        </p:spPr>
      </p:pic>
      <p:pic>
        <p:nvPicPr>
          <p:cNvPr id="980" name="Google Shape;980;p113"/>
          <p:cNvPicPr preferRelativeResize="0"/>
          <p:nvPr/>
        </p:nvPicPr>
        <p:blipFill rotWithShape="1">
          <a:blip r:embed="rId4">
            <a:alphaModFix/>
          </a:blip>
          <a:srcRect b="0" l="0" r="0" t="0"/>
          <a:stretch/>
        </p:blipFill>
        <p:spPr>
          <a:xfrm>
            <a:off x="-16700" y="-857250"/>
            <a:ext cx="9144000" cy="6858000"/>
          </a:xfrm>
          <a:prstGeom prst="rect">
            <a:avLst/>
          </a:prstGeom>
          <a:noFill/>
          <a:ln>
            <a:noFill/>
          </a:ln>
        </p:spPr>
      </p:pic>
      <p:sp>
        <p:nvSpPr>
          <p:cNvPr id="981" name="Google Shape;981;p113"/>
          <p:cNvSpPr txBox="1"/>
          <p:nvPr/>
        </p:nvSpPr>
        <p:spPr>
          <a:xfrm rot="-1550200">
            <a:off x="653453" y="1511068"/>
            <a:ext cx="7514332" cy="118530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6500">
                <a:solidFill>
                  <a:schemeClr val="lt1"/>
                </a:solidFill>
                <a:latin typeface="Rock Salt"/>
                <a:ea typeface="Rock Salt"/>
                <a:cs typeface="Rock Salt"/>
                <a:sym typeface="Rock Salt"/>
              </a:rPr>
              <a:t>*Dance Mode*</a:t>
            </a:r>
            <a:endParaRPr b="1" sz="6500">
              <a:solidFill>
                <a:schemeClr val="lt1"/>
              </a:solidFill>
              <a:latin typeface="Rock Salt"/>
              <a:ea typeface="Rock Salt"/>
              <a:cs typeface="Rock Salt"/>
              <a:sym typeface="Rock Salt"/>
            </a:endParaRPr>
          </a:p>
        </p:txBody>
      </p:sp>
      <p:sp>
        <p:nvSpPr>
          <p:cNvPr id="982" name="Google Shape;982;p113"/>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14"/>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Chorus</a:t>
            </a:r>
            <a:endParaRPr/>
          </a:p>
        </p:txBody>
      </p:sp>
      <p:pic>
        <p:nvPicPr>
          <p:cNvPr id="991" name="Google Shape;991;p114"/>
          <p:cNvPicPr preferRelativeResize="0"/>
          <p:nvPr/>
        </p:nvPicPr>
        <p:blipFill rotWithShape="1">
          <a:blip r:embed="rId3">
            <a:alphaModFix/>
          </a:blip>
          <a:srcRect b="0" l="0" r="0" t="0"/>
          <a:stretch/>
        </p:blipFill>
        <p:spPr>
          <a:xfrm>
            <a:off x="-1" y="-857250"/>
            <a:ext cx="9144000" cy="6858000"/>
          </a:xfrm>
          <a:prstGeom prst="rect">
            <a:avLst/>
          </a:prstGeom>
          <a:noFill/>
          <a:ln>
            <a:noFill/>
          </a:ln>
        </p:spPr>
      </p:pic>
      <p:sp>
        <p:nvSpPr>
          <p:cNvPr id="992" name="Google Shape;992;p114"/>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115"/>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Chorus</a:t>
            </a:r>
            <a:endParaRPr/>
          </a:p>
        </p:txBody>
      </p:sp>
      <p:pic>
        <p:nvPicPr>
          <p:cNvPr id="1001" name="Google Shape;1001;p115"/>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1002" name="Google Shape;1002;p115"/>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116"/>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A picture containing shape&#10;&#10;Description automatically generated" id="1011" name="Google Shape;1011;p116"/>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1012" name="Google Shape;1012;p116"/>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1013" name="Google Shape;1013;p116"/>
          <p:cNvSpPr txBox="1"/>
          <p:nvPr/>
        </p:nvSpPr>
        <p:spPr>
          <a:xfrm>
            <a:off x="207150" y="43485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117"/>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022" name="Google Shape;1022;p1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023" name="Google Shape;1023;p117"/>
          <p:cNvSpPr txBox="1"/>
          <p:nvPr/>
        </p:nvSpPr>
        <p:spPr>
          <a:xfrm>
            <a:off x="7062400" y="42893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18"/>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A picture containing shape&#10;&#10;Description automatically generated" id="1032" name="Google Shape;1032;p118"/>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1033" name="Google Shape;1033;p118"/>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1034" name="Google Shape;1034;p118"/>
          <p:cNvSpPr txBox="1"/>
          <p:nvPr/>
        </p:nvSpPr>
        <p:spPr>
          <a:xfrm>
            <a:off x="141450" y="42783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119"/>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043" name="Google Shape;1043;p119"/>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120"/>
          <p:cNvSpPr txBox="1"/>
          <p:nvPr>
            <p:ph idx="4294967295" type="title"/>
          </p:nvPr>
        </p:nvSpPr>
        <p:spPr>
          <a:xfrm>
            <a:off x="0" y="274639"/>
            <a:ext cx="7886700" cy="993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400"/>
              <a:buFont typeface="Arial"/>
              <a:buNone/>
            </a:pPr>
            <a:r>
              <a:rPr lang="en" sz="3400">
                <a:latin typeface="Arial"/>
                <a:ea typeface="Arial"/>
                <a:cs typeface="Arial"/>
                <a:sym typeface="Arial"/>
              </a:rPr>
              <a:t>OYE Cover</a:t>
            </a:r>
            <a:endParaRPr/>
          </a:p>
        </p:txBody>
      </p:sp>
      <p:pic>
        <p:nvPicPr>
          <p:cNvPr descr="http://4.bp.blogspot.com/_srmJgU8LhUM/TL-8-zxJt0I/AAAAAAAAACw/GRq1yD2Fpm0/s640/water.jpg" id="1052" name="Google Shape;1052;p120"/>
          <p:cNvPicPr preferRelativeResize="0"/>
          <p:nvPr/>
        </p:nvPicPr>
        <p:blipFill rotWithShape="1">
          <a:blip r:embed="rId3">
            <a:alphaModFix/>
          </a:blip>
          <a:srcRect b="0" l="0" r="0" t="0"/>
          <a:stretch/>
        </p:blipFill>
        <p:spPr>
          <a:xfrm>
            <a:off x="1109600" y="0"/>
            <a:ext cx="6891401" cy="5143500"/>
          </a:xfrm>
          <a:prstGeom prst="rect">
            <a:avLst/>
          </a:prstGeom>
          <a:noFill/>
          <a:ln>
            <a:noFill/>
          </a:ln>
        </p:spPr>
      </p:pic>
      <p:pic>
        <p:nvPicPr>
          <p:cNvPr id="1053" name="Google Shape;1053;p120"/>
          <p:cNvPicPr preferRelativeResize="0"/>
          <p:nvPr/>
        </p:nvPicPr>
        <p:blipFill rotWithShape="1">
          <a:blip r:embed="rId4">
            <a:alphaModFix/>
          </a:blip>
          <a:srcRect b="0" l="0" r="0" t="0"/>
          <a:stretch/>
        </p:blipFill>
        <p:spPr>
          <a:xfrm>
            <a:off x="-16700" y="-857250"/>
            <a:ext cx="9144000" cy="6858000"/>
          </a:xfrm>
          <a:prstGeom prst="rect">
            <a:avLst/>
          </a:prstGeom>
          <a:noFill/>
          <a:ln>
            <a:noFill/>
          </a:ln>
        </p:spPr>
      </p:pic>
      <p:sp>
        <p:nvSpPr>
          <p:cNvPr id="1054" name="Google Shape;1054;p120"/>
          <p:cNvSpPr txBox="1"/>
          <p:nvPr/>
        </p:nvSpPr>
        <p:spPr>
          <a:xfrm rot="-1550200">
            <a:off x="653453" y="1511068"/>
            <a:ext cx="7514332" cy="118530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6500">
                <a:solidFill>
                  <a:schemeClr val="lt1"/>
                </a:solidFill>
                <a:latin typeface="Rock Salt"/>
                <a:ea typeface="Rock Salt"/>
                <a:cs typeface="Rock Salt"/>
                <a:sym typeface="Rock Salt"/>
              </a:rPr>
              <a:t>*Dance Mode*</a:t>
            </a:r>
            <a:endParaRPr b="1" sz="6500">
              <a:solidFill>
                <a:schemeClr val="lt1"/>
              </a:solidFill>
              <a:latin typeface="Rock Salt"/>
              <a:ea typeface="Rock Salt"/>
              <a:cs typeface="Rock Salt"/>
              <a:sym typeface="Rock Salt"/>
            </a:endParaRPr>
          </a:p>
        </p:txBody>
      </p:sp>
      <p:sp>
        <p:nvSpPr>
          <p:cNvPr id="1055" name="Google Shape;1055;p120"/>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121"/>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http://4.bp.blogspot.com/_srmJgU8LhUM/TL-8-zxJt0I/AAAAAAAAACw/GRq1yD2Fpm0/s640/water.jpg" id="1064" name="Google Shape;1064;p121"/>
          <p:cNvPicPr preferRelativeResize="0"/>
          <p:nvPr/>
        </p:nvPicPr>
        <p:blipFill rotWithShape="1">
          <a:blip r:embed="rId3">
            <a:alphaModFix/>
          </a:blip>
          <a:srcRect b="0" l="0" r="0" t="0"/>
          <a:stretch/>
        </p:blipFill>
        <p:spPr>
          <a:xfrm>
            <a:off x="1109600" y="0"/>
            <a:ext cx="6891401" cy="5143500"/>
          </a:xfrm>
          <a:prstGeom prst="rect">
            <a:avLst/>
          </a:prstGeom>
          <a:noFill/>
          <a:ln>
            <a:noFill/>
          </a:ln>
        </p:spPr>
      </p:pic>
      <p:pic>
        <p:nvPicPr>
          <p:cNvPr id="1065" name="Google Shape;1065;p121"/>
          <p:cNvPicPr preferRelativeResize="0"/>
          <p:nvPr/>
        </p:nvPicPr>
        <p:blipFill rotWithShape="1">
          <a:blip r:embed="rId4">
            <a:alphaModFix/>
          </a:blip>
          <a:srcRect b="0" l="0" r="0" t="0"/>
          <a:stretch/>
        </p:blipFill>
        <p:spPr>
          <a:xfrm>
            <a:off x="-16700" y="-857250"/>
            <a:ext cx="9144000" cy="6858000"/>
          </a:xfrm>
          <a:prstGeom prst="rect">
            <a:avLst/>
          </a:prstGeom>
          <a:noFill/>
          <a:ln>
            <a:noFill/>
          </a:ln>
        </p:spPr>
      </p:pic>
      <p:pic>
        <p:nvPicPr>
          <p:cNvPr id="1066" name="Google Shape;1066;p121"/>
          <p:cNvPicPr preferRelativeResize="0"/>
          <p:nvPr/>
        </p:nvPicPr>
        <p:blipFill rotWithShape="1">
          <a:blip r:embed="rId5">
            <a:alphaModFix/>
          </a:blip>
          <a:srcRect b="0" l="0" r="0" t="0"/>
          <a:stretch/>
        </p:blipFill>
        <p:spPr>
          <a:xfrm>
            <a:off x="196675" y="-570000"/>
            <a:ext cx="3430099" cy="2159175"/>
          </a:xfrm>
          <a:prstGeom prst="rect">
            <a:avLst/>
          </a:prstGeom>
          <a:noFill/>
          <a:ln>
            <a:noFill/>
          </a:ln>
        </p:spPr>
      </p:pic>
      <p:pic>
        <p:nvPicPr>
          <p:cNvPr id="1067" name="Google Shape;1067;p121"/>
          <p:cNvPicPr preferRelativeResize="0"/>
          <p:nvPr/>
        </p:nvPicPr>
        <p:blipFill rotWithShape="1">
          <a:blip r:embed="rId6">
            <a:alphaModFix/>
          </a:blip>
          <a:srcRect b="0" l="0" r="0" t="0"/>
          <a:stretch/>
        </p:blipFill>
        <p:spPr>
          <a:xfrm>
            <a:off x="4107248" y="-529713"/>
            <a:ext cx="3842026" cy="2602499"/>
          </a:xfrm>
          <a:prstGeom prst="rect">
            <a:avLst/>
          </a:prstGeom>
          <a:noFill/>
          <a:ln>
            <a:noFill/>
          </a:ln>
        </p:spPr>
      </p:pic>
      <p:pic>
        <p:nvPicPr>
          <p:cNvPr id="1068" name="Google Shape;1068;p121"/>
          <p:cNvPicPr preferRelativeResize="0"/>
          <p:nvPr/>
        </p:nvPicPr>
        <p:blipFill rotWithShape="1">
          <a:blip r:embed="rId7">
            <a:alphaModFix/>
          </a:blip>
          <a:srcRect b="0" l="0" r="0" t="0"/>
          <a:stretch/>
        </p:blipFill>
        <p:spPr>
          <a:xfrm>
            <a:off x="196674" y="2021367"/>
            <a:ext cx="3525442" cy="2466286"/>
          </a:xfrm>
          <a:prstGeom prst="rect">
            <a:avLst/>
          </a:prstGeom>
          <a:noFill/>
          <a:ln>
            <a:noFill/>
          </a:ln>
        </p:spPr>
      </p:pic>
      <p:pic>
        <p:nvPicPr>
          <p:cNvPr id="1069" name="Google Shape;1069;p121"/>
          <p:cNvPicPr preferRelativeResize="0"/>
          <p:nvPr/>
        </p:nvPicPr>
        <p:blipFill rotWithShape="1">
          <a:blip r:embed="rId8">
            <a:alphaModFix/>
          </a:blip>
          <a:srcRect b="0" l="0" r="0" t="0"/>
          <a:stretch/>
        </p:blipFill>
        <p:spPr>
          <a:xfrm>
            <a:off x="3929076" y="2349311"/>
            <a:ext cx="4572000" cy="3257550"/>
          </a:xfrm>
          <a:prstGeom prst="rect">
            <a:avLst/>
          </a:prstGeom>
          <a:noFill/>
          <a:ln>
            <a:noFill/>
          </a:ln>
        </p:spPr>
      </p:pic>
      <p:pic>
        <p:nvPicPr>
          <p:cNvPr id="1070" name="Google Shape;1070;p121"/>
          <p:cNvPicPr preferRelativeResize="0"/>
          <p:nvPr/>
        </p:nvPicPr>
        <p:blipFill rotWithShape="1">
          <a:blip r:embed="rId5">
            <a:alphaModFix/>
          </a:blip>
          <a:srcRect b="0" l="0" r="0" t="0"/>
          <a:stretch/>
        </p:blipFill>
        <p:spPr>
          <a:xfrm rot="-624379">
            <a:off x="486488" y="-100900"/>
            <a:ext cx="8171030" cy="5143501"/>
          </a:xfrm>
          <a:prstGeom prst="rect">
            <a:avLst/>
          </a:prstGeom>
          <a:noFill/>
          <a:ln>
            <a:noFill/>
          </a:ln>
        </p:spPr>
      </p:pic>
      <p:sp>
        <p:nvSpPr>
          <p:cNvPr id="1071" name="Google Shape;1071;p121"/>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9">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22"/>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080" name="Google Shape;1080;p122"/>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1081" name="Google Shape;1081;p122"/>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pic>
        <p:nvPicPr>
          <p:cNvPr id="1086" name="Google Shape;1086;p123"/>
          <p:cNvPicPr preferRelativeResize="0"/>
          <p:nvPr/>
        </p:nvPicPr>
        <p:blipFill rotWithShape="1">
          <a:blip r:embed="rId3">
            <a:alphaModFix/>
          </a:blip>
          <a:srcRect b="0" l="0" r="0" t="0"/>
          <a:stretch/>
        </p:blipFill>
        <p:spPr>
          <a:xfrm>
            <a:off x="0" y="0"/>
            <a:ext cx="9144001" cy="5143500"/>
          </a:xfrm>
          <a:prstGeom prst="rect">
            <a:avLst/>
          </a:prstGeom>
          <a:noFill/>
          <a:ln>
            <a:noFill/>
          </a:ln>
        </p:spPr>
      </p:pic>
      <p:sp>
        <p:nvSpPr>
          <p:cNvPr id="1087" name="Google Shape;1087;p123"/>
          <p:cNvSpPr txBox="1"/>
          <p:nvPr/>
        </p:nvSpPr>
        <p:spPr>
          <a:xfrm>
            <a:off x="141450" y="43769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pic>
        <p:nvPicPr>
          <p:cNvPr id="1092" name="Google Shape;1092;p12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093" name="Google Shape;1093;p124"/>
          <p:cNvSpPr txBox="1"/>
          <p:nvPr/>
        </p:nvSpPr>
        <p:spPr>
          <a:xfrm>
            <a:off x="152400" y="42564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125"/>
          <p:cNvSpPr txBox="1"/>
          <p:nvPr>
            <p:ph idx="4294967295" type="title"/>
          </p:nvPr>
        </p:nvSpPr>
        <p:spPr>
          <a:xfrm>
            <a:off x="0" y="274639"/>
            <a:ext cx="7886700" cy="993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102" name="Google Shape;1102;p12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03" name="Google Shape;1103;p125"/>
          <p:cNvSpPr txBox="1"/>
          <p:nvPr/>
        </p:nvSpPr>
        <p:spPr>
          <a:xfrm>
            <a:off x="6996725" y="43440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id="1108" name="Google Shape;1108;p126"/>
          <p:cNvPicPr preferRelativeResize="0"/>
          <p:nvPr/>
        </p:nvPicPr>
        <p:blipFill rotWithShape="1">
          <a:blip r:embed="rId3">
            <a:alphaModFix/>
          </a:blip>
          <a:srcRect b="0" l="0" r="0" t="0"/>
          <a:stretch/>
        </p:blipFill>
        <p:spPr>
          <a:xfrm>
            <a:off x="0" y="0"/>
            <a:ext cx="9144001" cy="5143500"/>
          </a:xfrm>
          <a:prstGeom prst="rect">
            <a:avLst/>
          </a:prstGeom>
          <a:noFill/>
          <a:ln>
            <a:noFill/>
          </a:ln>
        </p:spPr>
      </p:pic>
      <p:sp>
        <p:nvSpPr>
          <p:cNvPr id="1109" name="Google Shape;1109;p126"/>
          <p:cNvSpPr txBox="1"/>
          <p:nvPr/>
        </p:nvSpPr>
        <p:spPr>
          <a:xfrm>
            <a:off x="152400" y="43550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pic>
        <p:nvPicPr>
          <p:cNvPr id="1114" name="Google Shape;1114;p12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15" name="Google Shape;1115;p127"/>
          <p:cNvSpPr txBox="1"/>
          <p:nvPr/>
        </p:nvSpPr>
        <p:spPr>
          <a:xfrm>
            <a:off x="141450" y="43550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pic>
        <p:nvPicPr>
          <p:cNvPr id="1120" name="Google Shape;1120;p128"/>
          <p:cNvPicPr preferRelativeResize="0"/>
          <p:nvPr/>
        </p:nvPicPr>
        <p:blipFill rotWithShape="1">
          <a:blip r:embed="rId3">
            <a:alphaModFix/>
          </a:blip>
          <a:srcRect b="0" l="0" r="0" t="0"/>
          <a:stretch/>
        </p:blipFill>
        <p:spPr>
          <a:xfrm>
            <a:off x="0" y="0"/>
            <a:ext cx="9144000" cy="5194125"/>
          </a:xfrm>
          <a:prstGeom prst="rect">
            <a:avLst/>
          </a:prstGeom>
          <a:noFill/>
          <a:ln>
            <a:noFill/>
          </a:ln>
        </p:spPr>
      </p:pic>
      <p:sp>
        <p:nvSpPr>
          <p:cNvPr id="1121" name="Google Shape;1121;p128"/>
          <p:cNvSpPr txBox="1"/>
          <p:nvPr/>
        </p:nvSpPr>
        <p:spPr>
          <a:xfrm>
            <a:off x="207150" y="44207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129"/>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130" name="Google Shape;1130;p12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31" name="Google Shape;1131;p129"/>
          <p:cNvSpPr txBox="1"/>
          <p:nvPr/>
        </p:nvSpPr>
        <p:spPr>
          <a:xfrm>
            <a:off x="-142350" y="45302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30"/>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A picture containing shape&#10;&#10;Description automatically generated" id="1140" name="Google Shape;1140;p130"/>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1141" name="Google Shape;1141;p130"/>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1142" name="Google Shape;1142;p130"/>
          <p:cNvSpPr txBox="1"/>
          <p:nvPr/>
        </p:nvSpPr>
        <p:spPr>
          <a:xfrm>
            <a:off x="141450" y="43988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131"/>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151" name="Google Shape;1151;p13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52" name="Google Shape;1152;p131"/>
          <p:cNvSpPr txBox="1"/>
          <p:nvPr/>
        </p:nvSpPr>
        <p:spPr>
          <a:xfrm>
            <a:off x="6876250" y="42236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132"/>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descr="A picture containing shape&#10;&#10;Description automatically generated" id="1161" name="Google Shape;1161;p132"/>
          <p:cNvPicPr preferRelativeResize="0"/>
          <p:nvPr/>
        </p:nvPicPr>
        <p:blipFill rotWithShape="1">
          <a:blip r:embed="rId3">
            <a:alphaModFix/>
          </a:blip>
          <a:srcRect b="0" l="0" r="0" t="0"/>
          <a:stretch/>
        </p:blipFill>
        <p:spPr>
          <a:xfrm>
            <a:off x="0" y="0"/>
            <a:ext cx="5261372" cy="2959522"/>
          </a:xfrm>
          <a:prstGeom prst="rect">
            <a:avLst/>
          </a:prstGeom>
          <a:noFill/>
          <a:ln>
            <a:noFill/>
          </a:ln>
        </p:spPr>
      </p:pic>
      <p:pic>
        <p:nvPicPr>
          <p:cNvPr descr="A picture containing text&#10;&#10;Description automatically generated" id="1162" name="Google Shape;1162;p132"/>
          <p:cNvPicPr preferRelativeResize="0"/>
          <p:nvPr/>
        </p:nvPicPr>
        <p:blipFill rotWithShape="1">
          <a:blip r:embed="rId4">
            <a:alphaModFix/>
          </a:blip>
          <a:srcRect b="0" l="0" r="0" t="0"/>
          <a:stretch/>
        </p:blipFill>
        <p:spPr>
          <a:xfrm>
            <a:off x="2867026" y="1543052"/>
            <a:ext cx="6191249" cy="3482578"/>
          </a:xfrm>
          <a:prstGeom prst="rect">
            <a:avLst/>
          </a:prstGeom>
          <a:noFill/>
          <a:ln>
            <a:noFill/>
          </a:ln>
        </p:spPr>
      </p:pic>
      <p:sp>
        <p:nvSpPr>
          <p:cNvPr id="1163" name="Google Shape;1163;p132"/>
          <p:cNvSpPr txBox="1"/>
          <p:nvPr/>
        </p:nvSpPr>
        <p:spPr>
          <a:xfrm>
            <a:off x="141450" y="43002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133"/>
          <p:cNvSpPr txBox="1"/>
          <p:nvPr>
            <p:ph idx="4294967295" type="title"/>
          </p:nvPr>
        </p:nvSpPr>
        <p:spPr>
          <a:xfrm>
            <a:off x="0" y="274639"/>
            <a:ext cx="7886700" cy="993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Cover</a:t>
            </a:r>
            <a:endParaRPr/>
          </a:p>
        </p:txBody>
      </p:sp>
      <p:pic>
        <p:nvPicPr>
          <p:cNvPr id="1172" name="Google Shape;1172;p13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73" name="Google Shape;1173;p133"/>
          <p:cNvSpPr txBox="1"/>
          <p:nvPr/>
        </p:nvSpPr>
        <p:spPr>
          <a:xfrm>
            <a:off x="0" y="44664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134"/>
          <p:cNvSpPr txBox="1"/>
          <p:nvPr>
            <p:ph idx="4294967295" type="title"/>
          </p:nvPr>
        </p:nvSpPr>
        <p:spPr>
          <a:xfrm>
            <a:off x="0" y="274639"/>
            <a:ext cx="7886700" cy="993775"/>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latin typeface="Arial"/>
                <a:ea typeface="Arial"/>
                <a:cs typeface="Arial"/>
                <a:sym typeface="Arial"/>
              </a:rPr>
              <a:t>OYE Chorus</a:t>
            </a:r>
            <a:endParaRPr/>
          </a:p>
        </p:txBody>
      </p:sp>
      <p:pic>
        <p:nvPicPr>
          <p:cNvPr id="1182" name="Google Shape;1182;p134"/>
          <p:cNvPicPr preferRelativeResize="0"/>
          <p:nvPr/>
        </p:nvPicPr>
        <p:blipFill rotWithShape="1">
          <a:blip r:embed="rId3">
            <a:alphaModFix/>
          </a:blip>
          <a:srcRect b="0" l="0" r="0" t="0"/>
          <a:stretch/>
        </p:blipFill>
        <p:spPr>
          <a:xfrm>
            <a:off x="0" y="-857250"/>
            <a:ext cx="9144000" cy="6858000"/>
          </a:xfrm>
          <a:prstGeom prst="rect">
            <a:avLst/>
          </a:prstGeom>
          <a:noFill/>
          <a:ln>
            <a:noFill/>
          </a:ln>
        </p:spPr>
      </p:pic>
      <p:sp>
        <p:nvSpPr>
          <p:cNvPr id="1183" name="Google Shape;1183;p134"/>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4">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135"/>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190" name="Google Shape;1190;p135"/>
          <p:cNvSpPr/>
          <p:nvPr/>
        </p:nvSpPr>
        <p:spPr>
          <a:xfrm>
            <a:off x="223837" y="353525"/>
            <a:ext cx="4619626" cy="49629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2800"/>
              <a:buFont typeface="Poppins"/>
              <a:buNone/>
            </a:pPr>
            <a:r>
              <a:rPr b="1" i="0" lang="en" sz="2800" u="none" cap="none" strike="noStrike">
                <a:solidFill>
                  <a:srgbClr val="FFFFFF"/>
                </a:solidFill>
                <a:latin typeface="Poppins"/>
                <a:ea typeface="Poppins"/>
                <a:cs typeface="Poppins"/>
                <a:sym typeface="Poppins"/>
              </a:rPr>
              <a:t>About the Composer</a:t>
            </a:r>
            <a:endParaRPr b="0" i="0" sz="800" u="none" cap="none" strike="noStrike">
              <a:solidFill>
                <a:schemeClr val="dk1"/>
              </a:solidFill>
              <a:latin typeface="Calibri"/>
              <a:ea typeface="Calibri"/>
              <a:cs typeface="Calibri"/>
              <a:sym typeface="Calibri"/>
            </a:endParaRPr>
          </a:p>
        </p:txBody>
      </p:sp>
      <p:sp>
        <p:nvSpPr>
          <p:cNvPr id="1191" name="Google Shape;1191;p135"/>
          <p:cNvSpPr txBox="1"/>
          <p:nvPr/>
        </p:nvSpPr>
        <p:spPr>
          <a:xfrm>
            <a:off x="223837" y="953690"/>
            <a:ext cx="8798720" cy="283923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800">
                <a:solidFill>
                  <a:srgbClr val="F2F2F2"/>
                </a:solidFill>
                <a:latin typeface="Arial"/>
                <a:ea typeface="Arial"/>
                <a:cs typeface="Arial"/>
                <a:sym typeface="Arial"/>
              </a:rPr>
              <a:t>Jim Papoulis (b. 1961) lives in New Yourk City and composes, orchestrates, and conducts music for dance, film, ensembles, and choirs. His compostiions are known for exploring new modes of musical communication by honoring and connecting classical and traditional forms with non-Western sounds. Through the Foundation for Small voices, he has conducted songwriting workshops around the qworld; he composed “oye” while working with young children in Mexico. Papoulis has worked with a wide range of artists, including Shania Twain, Celine Dion, Aretha Franklin, the New York Philharmonic, the Chicago Symphony Orchestra, London Boys Choir, Beijing Children’s Choir, Failth Hill, Natalie Cole, Snoop Dogg, Slash, and Beyoncé. </a:t>
            </a:r>
            <a:endParaRPr sz="1100"/>
          </a:p>
        </p:txBody>
      </p:sp>
      <p:pic>
        <p:nvPicPr>
          <p:cNvPr id="1192" name="Google Shape;1192;p135"/>
          <p:cNvPicPr preferRelativeResize="0"/>
          <p:nvPr/>
        </p:nvPicPr>
        <p:blipFill rotWithShape="1">
          <a:blip r:embed="rId4">
            <a:alphaModFix/>
          </a:blip>
          <a:srcRect b="0" l="0" r="0" t="0"/>
          <a:stretch/>
        </p:blipFill>
        <p:spPr>
          <a:xfrm>
            <a:off x="6429374" y="3526869"/>
            <a:ext cx="1972865" cy="2439501"/>
          </a:xfrm>
          <a:prstGeom prst="rect">
            <a:avLst/>
          </a:prstGeom>
          <a:noFill/>
          <a:ln>
            <a:noFill/>
          </a:ln>
        </p:spPr>
      </p:pic>
      <p:sp>
        <p:nvSpPr>
          <p:cNvPr id="1193" name="Google Shape;1193;p135"/>
          <p:cNvSpPr txBox="1"/>
          <p:nvPr/>
        </p:nvSpPr>
        <p:spPr>
          <a:xfrm>
            <a:off x="128588" y="4054121"/>
            <a:ext cx="4939904" cy="900247"/>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rgbClr val="FF0000"/>
                </a:solidFill>
                <a:latin typeface="Calibri"/>
                <a:ea typeface="Calibri"/>
                <a:cs typeface="Calibri"/>
                <a:sym typeface="Calibri"/>
              </a:rPr>
              <a:t>*** SOMEWHERE KAYLIN LEARNED THAT HE WROTE THIS SONG FOR THE KIDS TO SHARE A MESSAGE. THEY WANTED ADULTS TO KNOW THAT THEY HAD SOMETHING TO SAY, AND IT IS MEANINGFUL OR SOMETHING….</a:t>
            </a:r>
            <a:endParaRPr sz="1100"/>
          </a:p>
        </p:txBody>
      </p:sp>
      <p:sp>
        <p:nvSpPr>
          <p:cNvPr id="1194" name="Google Shape;1194;p135"/>
          <p:cNvSpPr txBox="1"/>
          <p:nvPr/>
        </p:nvSpPr>
        <p:spPr>
          <a:xfrm>
            <a:off x="141450" y="51435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36"/>
          <p:cNvSpPr txBox="1"/>
          <p:nvPr>
            <p:ph type="title"/>
          </p:nvPr>
        </p:nvSpPr>
        <p:spPr>
          <a:xfrm>
            <a:off x="647850" y="752900"/>
            <a:ext cx="8178300" cy="8418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
                <a:solidFill>
                  <a:schemeClr val="lt1"/>
                </a:solidFill>
                <a:latin typeface="Arial"/>
                <a:ea typeface="Arial"/>
                <a:cs typeface="Arial"/>
                <a:sym typeface="Arial"/>
              </a:rPr>
              <a:t>End: See you at the concert!</a:t>
            </a:r>
            <a:endParaRPr b="1">
              <a:solidFill>
                <a:schemeClr val="lt1"/>
              </a:solidFill>
              <a:latin typeface="Arial"/>
              <a:ea typeface="Arial"/>
              <a:cs typeface="Arial"/>
              <a:sym typeface="Arial"/>
            </a:endParaRPr>
          </a:p>
        </p:txBody>
      </p:sp>
      <p:pic>
        <p:nvPicPr>
          <p:cNvPr id="1200" name="Google Shape;1200;p136"/>
          <p:cNvPicPr preferRelativeResize="0"/>
          <p:nvPr/>
        </p:nvPicPr>
        <p:blipFill>
          <a:blip r:embed="rId3">
            <a:alphaModFix/>
          </a:blip>
          <a:stretch>
            <a:fillRect/>
          </a:stretch>
        </p:blipFill>
        <p:spPr>
          <a:xfrm>
            <a:off x="460225" y="1541875"/>
            <a:ext cx="4325335" cy="3244001"/>
          </a:xfrm>
          <a:prstGeom prst="rect">
            <a:avLst/>
          </a:prstGeom>
          <a:noFill/>
          <a:ln>
            <a:noFill/>
          </a:ln>
        </p:spPr>
      </p:pic>
      <p:pic>
        <p:nvPicPr>
          <p:cNvPr id="1201" name="Google Shape;1201;p136"/>
          <p:cNvPicPr preferRelativeResize="0"/>
          <p:nvPr/>
        </p:nvPicPr>
        <p:blipFill>
          <a:blip r:embed="rId4">
            <a:alphaModFix/>
          </a:blip>
          <a:stretch>
            <a:fillRect/>
          </a:stretch>
        </p:blipFill>
        <p:spPr>
          <a:xfrm>
            <a:off x="4785560" y="1551775"/>
            <a:ext cx="4053640" cy="3224203"/>
          </a:xfrm>
          <a:prstGeom prst="rect">
            <a:avLst/>
          </a:prstGeom>
          <a:noFill/>
          <a:ln>
            <a:noFill/>
          </a:ln>
        </p:spPr>
      </p:pic>
      <p:sp>
        <p:nvSpPr>
          <p:cNvPr id="1202" name="Google Shape;1202;p136"/>
          <p:cNvSpPr txBox="1"/>
          <p:nvPr/>
        </p:nvSpPr>
        <p:spPr>
          <a:xfrm>
            <a:off x="6120650" y="2156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37"/>
          <p:cNvSpPr txBox="1"/>
          <p:nvPr>
            <p:ph type="title"/>
          </p:nvPr>
        </p:nvSpPr>
        <p:spPr>
          <a:xfrm>
            <a:off x="668550" y="1067375"/>
            <a:ext cx="7584600" cy="8418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b="1" lang="en">
                <a:solidFill>
                  <a:schemeClr val="lt1"/>
                </a:solidFill>
                <a:latin typeface="Arial"/>
                <a:ea typeface="Arial"/>
                <a:cs typeface="Arial"/>
                <a:sym typeface="Arial"/>
              </a:rPr>
              <a:t>Links to Lyric Cheat Sheets and Letter to Teachers:</a:t>
            </a:r>
            <a:endParaRPr b="1">
              <a:solidFill>
                <a:schemeClr val="lt1"/>
              </a:solidFill>
              <a:latin typeface="Arial"/>
              <a:ea typeface="Arial"/>
              <a:cs typeface="Arial"/>
              <a:sym typeface="Arial"/>
            </a:endParaRPr>
          </a:p>
        </p:txBody>
      </p:sp>
      <p:sp>
        <p:nvSpPr>
          <p:cNvPr id="1208" name="Google Shape;1208;p137"/>
          <p:cNvSpPr txBox="1"/>
          <p:nvPr>
            <p:ph idx="1" type="subTitle"/>
          </p:nvPr>
        </p:nvSpPr>
        <p:spPr>
          <a:xfrm>
            <a:off x="776100" y="2145000"/>
            <a:ext cx="7907100" cy="1764900"/>
          </a:xfrm>
          <a:prstGeom prst="rect">
            <a:avLst/>
          </a:prstGeom>
        </p:spPr>
        <p:txBody>
          <a:bodyPr anchorCtr="0" anchor="ctr" bIns="34275" lIns="68575" spcFirstLastPara="1" rIns="68575" wrap="square" tIns="34275">
            <a:normAutofit/>
          </a:bodyPr>
          <a:lstStyle/>
          <a:p>
            <a:pPr indent="-355600" lvl="0" marL="457200" rtl="0" algn="l">
              <a:spcBef>
                <a:spcPts val="800"/>
              </a:spcBef>
              <a:spcAft>
                <a:spcPts val="0"/>
              </a:spcAft>
              <a:buClr>
                <a:schemeClr val="lt1"/>
              </a:buClr>
              <a:buSzPts val="2000"/>
              <a:buChar char="-"/>
            </a:pPr>
            <a:r>
              <a:rPr b="1" lang="en" sz="2200">
                <a:solidFill>
                  <a:schemeClr val="lt1"/>
                </a:solidFill>
                <a:latin typeface="Arial"/>
                <a:ea typeface="Arial"/>
                <a:cs typeface="Arial"/>
                <a:sym typeface="Arial"/>
              </a:rPr>
              <a:t>Lyric Cheat Sheet Link: </a:t>
            </a:r>
            <a:r>
              <a:rPr b="1" lang="en" sz="2200" u="sng">
                <a:solidFill>
                  <a:schemeClr val="lt1"/>
                </a:solidFill>
                <a:latin typeface="Arial"/>
                <a:ea typeface="Arial"/>
                <a:cs typeface="Arial"/>
                <a:sym typeface="Arial"/>
                <a:hlinkClick r:id="rId3">
                  <a:extLst>
                    <a:ext uri="{A12FA001-AC4F-418D-AE19-62706E023703}">
                      <ahyp:hlinkClr val="tx"/>
                    </a:ext>
                  </a:extLst>
                </a:hlinkClick>
              </a:rPr>
              <a:t>Lyric Sheet</a:t>
            </a:r>
            <a:endParaRPr b="1" sz="2200">
              <a:solidFill>
                <a:schemeClr val="lt1"/>
              </a:solidFill>
              <a:latin typeface="Arial"/>
              <a:ea typeface="Arial"/>
              <a:cs typeface="Arial"/>
              <a:sym typeface="Arial"/>
            </a:endParaRPr>
          </a:p>
          <a:p>
            <a:pPr indent="-355600" lvl="0" marL="457200" rtl="0" algn="l">
              <a:spcBef>
                <a:spcPts val="0"/>
              </a:spcBef>
              <a:spcAft>
                <a:spcPts val="0"/>
              </a:spcAft>
              <a:buClr>
                <a:schemeClr val="lt1"/>
              </a:buClr>
              <a:buSzPts val="2000"/>
              <a:buChar char="-"/>
            </a:pPr>
            <a:r>
              <a:rPr b="1" lang="en" sz="2200">
                <a:solidFill>
                  <a:schemeClr val="lt1"/>
                </a:solidFill>
                <a:latin typeface="Arial"/>
                <a:ea typeface="Arial"/>
                <a:cs typeface="Arial"/>
                <a:sym typeface="Arial"/>
              </a:rPr>
              <a:t>Letter to chaperones and classroom teachers with concert and field trip expectations: </a:t>
            </a:r>
            <a:r>
              <a:rPr b="1" lang="en" sz="2200" u="sng">
                <a:solidFill>
                  <a:schemeClr val="lt1"/>
                </a:solidFill>
                <a:latin typeface="Arial"/>
                <a:ea typeface="Arial"/>
                <a:cs typeface="Arial"/>
                <a:sym typeface="Arial"/>
                <a:hlinkClick r:id="rId4">
                  <a:extLst>
                    <a:ext uri="{A12FA001-AC4F-418D-AE19-62706E023703}">
                      <ahyp:hlinkClr val="tx"/>
                    </a:ext>
                  </a:extLst>
                </a:hlinkClick>
              </a:rPr>
              <a:t>Letter for Teachers</a:t>
            </a:r>
            <a:endParaRPr b="1" sz="2200">
              <a:solidFill>
                <a:schemeClr val="lt1"/>
              </a:solidFill>
              <a:latin typeface="Arial"/>
              <a:ea typeface="Arial"/>
              <a:cs typeface="Arial"/>
              <a:sym typeface="Arial"/>
            </a:endParaRPr>
          </a:p>
          <a:p>
            <a:pPr indent="0" lvl="0" marL="457200" rtl="0" algn="l">
              <a:spcBef>
                <a:spcPts val="800"/>
              </a:spcBef>
              <a:spcAft>
                <a:spcPts val="0"/>
              </a:spcAft>
              <a:buNone/>
            </a:pPr>
            <a:r>
              <a:t/>
            </a:r>
            <a:endParaRPr/>
          </a:p>
        </p:txBody>
      </p:sp>
      <p:sp>
        <p:nvSpPr>
          <p:cNvPr id="1209" name="Google Shape;1209;p137"/>
          <p:cNvSpPr txBox="1"/>
          <p:nvPr/>
        </p:nvSpPr>
        <p:spPr>
          <a:xfrm>
            <a:off x="1444600" y="434407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38"/>
          <p:cNvSpPr txBox="1"/>
          <p:nvPr>
            <p:ph type="title"/>
          </p:nvPr>
        </p:nvSpPr>
        <p:spPr>
          <a:xfrm>
            <a:off x="776100" y="1256775"/>
            <a:ext cx="7222800" cy="8418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OPTIONAL ACTIVITIES TO USE AT TEACHER’S DISCRETION</a:t>
            </a:r>
            <a:endParaRPr b="1">
              <a:solidFill>
                <a:schemeClr val="lt1"/>
              </a:solidFill>
              <a:latin typeface="Arial"/>
              <a:ea typeface="Arial"/>
              <a:cs typeface="Arial"/>
              <a:sym typeface="Arial"/>
            </a:endParaRPr>
          </a:p>
        </p:txBody>
      </p:sp>
      <p:sp>
        <p:nvSpPr>
          <p:cNvPr id="1215" name="Google Shape;1215;p138"/>
          <p:cNvSpPr txBox="1"/>
          <p:nvPr>
            <p:ph idx="1" type="subTitle"/>
          </p:nvPr>
        </p:nvSpPr>
        <p:spPr>
          <a:xfrm>
            <a:off x="776100" y="2179700"/>
            <a:ext cx="7780200" cy="1764900"/>
          </a:xfrm>
          <a:prstGeom prst="rect">
            <a:avLst/>
          </a:prstGeom>
        </p:spPr>
        <p:txBody>
          <a:bodyPr anchorCtr="0" anchor="ctr" bIns="34275" lIns="68575" spcFirstLastPara="1" rIns="68575" wrap="square" tIns="34275">
            <a:normAutofit/>
          </a:bodyPr>
          <a:lstStyle/>
          <a:p>
            <a:pPr indent="0" lvl="0" marL="0" rtl="0" algn="l">
              <a:spcBef>
                <a:spcPts val="800"/>
              </a:spcBef>
              <a:spcAft>
                <a:spcPts val="0"/>
              </a:spcAft>
              <a:buNone/>
            </a:pPr>
            <a:r>
              <a:rPr b="1" lang="en">
                <a:solidFill>
                  <a:schemeClr val="lt1"/>
                </a:solidFill>
                <a:latin typeface="Arial"/>
                <a:ea typeface="Arial"/>
                <a:cs typeface="Arial"/>
                <a:sym typeface="Arial"/>
              </a:rPr>
              <a:t>These videos and activities are supplemental and are optional. They are not pertinent to the success of the students during the Young People’s Concert. Please feel free to use at your own discretion.</a:t>
            </a:r>
            <a:endParaRPr b="1">
              <a:solidFill>
                <a:schemeClr val="lt1"/>
              </a:solidFill>
              <a:latin typeface="Arial"/>
              <a:ea typeface="Arial"/>
              <a:cs typeface="Arial"/>
              <a:sym typeface="Arial"/>
            </a:endParaRPr>
          </a:p>
        </p:txBody>
      </p:sp>
      <p:sp>
        <p:nvSpPr>
          <p:cNvPr id="1216" name="Google Shape;1216;p138"/>
          <p:cNvSpPr txBox="1"/>
          <p:nvPr/>
        </p:nvSpPr>
        <p:spPr>
          <a:xfrm>
            <a:off x="601375" y="40257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3">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39"/>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39"/>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3" name="Google Shape;1223;p139">
            <a:hlinkClick r:id="rId3"/>
          </p:cNvPr>
          <p:cNvPicPr preferRelativeResize="0"/>
          <p:nvPr/>
        </p:nvPicPr>
        <p:blipFill>
          <a:blip r:embed="rId4">
            <a:alphaModFix/>
          </a:blip>
          <a:stretch>
            <a:fillRect/>
          </a:stretch>
        </p:blipFill>
        <p:spPr>
          <a:xfrm>
            <a:off x="459338" y="1170063"/>
            <a:ext cx="8225336" cy="2803362"/>
          </a:xfrm>
          <a:prstGeom prst="rect">
            <a:avLst/>
          </a:prstGeom>
          <a:noFill/>
          <a:ln>
            <a:noFill/>
          </a:ln>
        </p:spPr>
      </p:pic>
      <p:sp>
        <p:nvSpPr>
          <p:cNvPr id="1224" name="Google Shape;1224;p139"/>
          <p:cNvSpPr txBox="1"/>
          <p:nvPr/>
        </p:nvSpPr>
        <p:spPr>
          <a:xfrm>
            <a:off x="1755750" y="3973425"/>
            <a:ext cx="5632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latin typeface="Lato"/>
                <a:ea typeface="Lato"/>
                <a:cs typeface="Lato"/>
                <a:sym typeface="Lato"/>
              </a:rPr>
              <a:t>FOR CONCERT ETIQUETTE</a:t>
            </a:r>
            <a:endParaRPr b="1">
              <a:solidFill>
                <a:schemeClr val="lt1"/>
              </a:solidFill>
              <a:latin typeface="Lato"/>
              <a:ea typeface="Lato"/>
              <a:cs typeface="Lato"/>
              <a:sym typeface="Lato"/>
            </a:endParaRPr>
          </a:p>
        </p:txBody>
      </p:sp>
      <p:sp>
        <p:nvSpPr>
          <p:cNvPr id="1225" name="Google Shape;1225;p139"/>
          <p:cNvSpPr txBox="1"/>
          <p:nvPr/>
        </p:nvSpPr>
        <p:spPr>
          <a:xfrm>
            <a:off x="229050" y="42017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40"/>
          <p:cNvSpPr txBox="1"/>
          <p:nvPr>
            <p:ph type="title"/>
          </p:nvPr>
        </p:nvSpPr>
        <p:spPr>
          <a:xfrm>
            <a:off x="233800" y="214438"/>
            <a:ext cx="5130600" cy="7362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What To Do at a Concert</a:t>
            </a:r>
            <a:endParaRPr b="1">
              <a:solidFill>
                <a:schemeClr val="lt1"/>
              </a:solidFill>
              <a:latin typeface="Arial"/>
              <a:ea typeface="Arial"/>
              <a:cs typeface="Arial"/>
              <a:sym typeface="Arial"/>
            </a:endParaRPr>
          </a:p>
        </p:txBody>
      </p:sp>
      <p:sp>
        <p:nvSpPr>
          <p:cNvPr id="1231" name="Google Shape;1231;p140"/>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40"/>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e Class Notes video &quot;What To Do at a Concert&quot; is designed to help teachers clarify some of the expectations for classical audiences. It uses humor to get at the heart of why classical music calls for a more expansive share of our attention than other kids of performance do, and why it's worth doing so." id="1233" name="Google Shape;1233;p140" title="Class Notes: What to Do at a Concert">
            <a:hlinkClick r:id="rId3"/>
          </p:cNvPr>
          <p:cNvPicPr preferRelativeResize="0"/>
          <p:nvPr/>
        </p:nvPicPr>
        <p:blipFill>
          <a:blip r:embed="rId4">
            <a:alphaModFix/>
          </a:blip>
          <a:stretch>
            <a:fillRect/>
          </a:stretch>
        </p:blipFill>
        <p:spPr>
          <a:xfrm>
            <a:off x="0" y="1120220"/>
            <a:ext cx="5364400" cy="4023280"/>
          </a:xfrm>
          <a:prstGeom prst="rect">
            <a:avLst/>
          </a:prstGeom>
          <a:noFill/>
          <a:ln>
            <a:noFill/>
          </a:ln>
        </p:spPr>
      </p:pic>
      <p:sp>
        <p:nvSpPr>
          <p:cNvPr id="1234" name="Google Shape;1234;p140"/>
          <p:cNvSpPr txBox="1"/>
          <p:nvPr/>
        </p:nvSpPr>
        <p:spPr>
          <a:xfrm>
            <a:off x="5737350" y="331470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3"/>
                                        </p:tgtEl>
                                        <p:attrNameLst>
                                          <p:attrName>style.visibility</p:attrName>
                                        </p:attrNameLst>
                                      </p:cBhvr>
                                      <p:to>
                                        <p:strVal val="visible"/>
                                      </p:to>
                                    </p:set>
                                    <p:animEffect filter="fade" transition="in">
                                      <p:cBhvr>
                                        <p:cTn dur="1000"/>
                                        <p:tgtEl>
                                          <p:spTgt spid="12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41"/>
          <p:cNvSpPr txBox="1"/>
          <p:nvPr>
            <p:ph type="title"/>
          </p:nvPr>
        </p:nvSpPr>
        <p:spPr>
          <a:xfrm>
            <a:off x="233800" y="214438"/>
            <a:ext cx="5130600" cy="7362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Concert Etiquette Video</a:t>
            </a:r>
            <a:endParaRPr b="1">
              <a:solidFill>
                <a:schemeClr val="lt1"/>
              </a:solidFill>
              <a:latin typeface="Arial"/>
              <a:ea typeface="Arial"/>
              <a:cs typeface="Arial"/>
              <a:sym typeface="Arial"/>
            </a:endParaRPr>
          </a:p>
        </p:txBody>
      </p:sp>
      <p:sp>
        <p:nvSpPr>
          <p:cNvPr id="1240" name="Google Shape;1240;p141"/>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41"/>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short video with presenter and conductor Jason Lai to suggest how you should behave in a concert. In the guide you'll meet the characters you shouldn't be in a concert and find out when to clap, how to cough quietly, why it's best to arrive on time for concerts, why it's not a good to fall asleep (and snore) in a concert, and much, much more. Watch and learn and attend concerts like a pro.&#10;&#10;Meet the characters:&#10;0.22 Mis-Clapper&#10;0.50 Sir Cough-a-lot&#10;1.13 Crinkle Toes&#10;1.43 Sleepyhead&#10;2.09 The Tardy Tortoise&#10;2.33 The Buzzy Bee&#10;3.04 Chatterbox&#10;3.24 The Lame Addict&#10;&#10;This is one of the webisodes for Project Symphony, an 8-part series for Mediacorp's Okto Channel in Singapore. Catch the webisodes and series on my this channel...&#10;&#10;More from Jason Lai @:&#10;www.jasonlai.co.uk&#10;FB: Jason Lai Conductor&#10;IG: Jcwlai" id="1242" name="Google Shape;1242;p141" title="A short guide to concert etiquette...learn how to attend concerts like a pro!">
            <a:hlinkClick r:id="rId3"/>
          </p:cNvPr>
          <p:cNvPicPr preferRelativeResize="0"/>
          <p:nvPr/>
        </p:nvPicPr>
        <p:blipFill>
          <a:blip r:embed="rId4">
            <a:alphaModFix/>
          </a:blip>
          <a:stretch>
            <a:fillRect/>
          </a:stretch>
        </p:blipFill>
        <p:spPr>
          <a:xfrm>
            <a:off x="0" y="1120202"/>
            <a:ext cx="5364400" cy="4023300"/>
          </a:xfrm>
          <a:prstGeom prst="rect">
            <a:avLst/>
          </a:prstGeom>
          <a:noFill/>
          <a:ln>
            <a:noFill/>
          </a:ln>
        </p:spPr>
      </p:pic>
      <p:sp>
        <p:nvSpPr>
          <p:cNvPr id="1243" name="Google Shape;1243;p141"/>
          <p:cNvSpPr txBox="1"/>
          <p:nvPr/>
        </p:nvSpPr>
        <p:spPr>
          <a:xfrm>
            <a:off x="5868750" y="33366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2"/>
                                        </p:tgtEl>
                                        <p:attrNameLst>
                                          <p:attrName>style.visibility</p:attrName>
                                        </p:attrNameLst>
                                      </p:cBhvr>
                                      <p:to>
                                        <p:strVal val="visible"/>
                                      </p:to>
                                    </p:set>
                                    <p:animEffect filter="fade" transition="in">
                                      <p:cBhvr>
                                        <p:cTn dur="1000"/>
                                        <p:tgtEl>
                                          <p:spTgt spid="1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42"/>
          <p:cNvSpPr txBox="1"/>
          <p:nvPr>
            <p:ph type="title"/>
          </p:nvPr>
        </p:nvSpPr>
        <p:spPr>
          <a:xfrm>
            <a:off x="103100" y="214438"/>
            <a:ext cx="5637900" cy="7362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What does a conductor do?</a:t>
            </a:r>
            <a:endParaRPr b="1">
              <a:solidFill>
                <a:schemeClr val="lt1"/>
              </a:solidFill>
              <a:latin typeface="Arial"/>
              <a:ea typeface="Arial"/>
              <a:cs typeface="Arial"/>
              <a:sym typeface="Arial"/>
            </a:endParaRPr>
          </a:p>
        </p:txBody>
      </p:sp>
      <p:sp>
        <p:nvSpPr>
          <p:cNvPr id="1249" name="Google Shape;1249;p142"/>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42"/>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his Class Notes video answers the question &quot;What Does a Conductor Do?&quot; The vibrant American conductor Sarah Hicks interacts directly with the young students in the video to spark their interest in the conductor’s art and give them a taste of the great music it expresses." id="1251" name="Google Shape;1251;p142" title="Class Notes: What Does a Conductor Do?">
            <a:hlinkClick r:id="rId3"/>
          </p:cNvPr>
          <p:cNvPicPr preferRelativeResize="0"/>
          <p:nvPr/>
        </p:nvPicPr>
        <p:blipFill>
          <a:blip r:embed="rId4">
            <a:alphaModFix/>
          </a:blip>
          <a:stretch>
            <a:fillRect/>
          </a:stretch>
        </p:blipFill>
        <p:spPr>
          <a:xfrm>
            <a:off x="0" y="1120202"/>
            <a:ext cx="5364400" cy="4023300"/>
          </a:xfrm>
          <a:prstGeom prst="rect">
            <a:avLst/>
          </a:prstGeom>
          <a:noFill/>
          <a:ln>
            <a:noFill/>
          </a:ln>
        </p:spPr>
      </p:pic>
      <p:sp>
        <p:nvSpPr>
          <p:cNvPr id="1252" name="Google Shape;1252;p142"/>
          <p:cNvSpPr txBox="1"/>
          <p:nvPr/>
        </p:nvSpPr>
        <p:spPr>
          <a:xfrm>
            <a:off x="5824950" y="34454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1"/>
                                        </p:tgtEl>
                                        <p:attrNameLst>
                                          <p:attrName>style.visibility</p:attrName>
                                        </p:attrNameLst>
                                      </p:cBhvr>
                                      <p:to>
                                        <p:strVal val="visible"/>
                                      </p:to>
                                    </p:set>
                                    <p:animEffect filter="fade" transition="in">
                                      <p:cBhvr>
                                        <p:cTn dur="1000"/>
                                        <p:tgtEl>
                                          <p:spTgt spid="1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143"/>
          <p:cNvSpPr txBox="1"/>
          <p:nvPr>
            <p:ph type="title"/>
          </p:nvPr>
        </p:nvSpPr>
        <p:spPr>
          <a:xfrm>
            <a:off x="233800" y="214450"/>
            <a:ext cx="5656500" cy="7362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Sesame Street: Conductor</a:t>
            </a:r>
            <a:endParaRPr b="1">
              <a:solidFill>
                <a:schemeClr val="lt1"/>
              </a:solidFill>
              <a:latin typeface="Arial"/>
              <a:ea typeface="Arial"/>
              <a:cs typeface="Arial"/>
              <a:sym typeface="Arial"/>
            </a:endParaRPr>
          </a:p>
        </p:txBody>
      </p:sp>
      <p:sp>
        <p:nvSpPr>
          <p:cNvPr id="1258" name="Google Shape;1258;p143"/>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43"/>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0" name="Google Shape;1260;p143">
            <a:hlinkClick r:id="rId3"/>
          </p:cNvPr>
          <p:cNvPicPr preferRelativeResize="0"/>
          <p:nvPr/>
        </p:nvPicPr>
        <p:blipFill>
          <a:blip r:embed="rId4">
            <a:alphaModFix/>
          </a:blip>
          <a:stretch>
            <a:fillRect/>
          </a:stretch>
        </p:blipFill>
        <p:spPr>
          <a:xfrm>
            <a:off x="568901" y="1401450"/>
            <a:ext cx="5434824" cy="3062399"/>
          </a:xfrm>
          <a:prstGeom prst="rect">
            <a:avLst/>
          </a:prstGeom>
          <a:noFill/>
          <a:ln>
            <a:noFill/>
          </a:ln>
        </p:spPr>
      </p:pic>
      <p:sp>
        <p:nvSpPr>
          <p:cNvPr id="1261" name="Google Shape;1261;p143"/>
          <p:cNvSpPr txBox="1"/>
          <p:nvPr/>
        </p:nvSpPr>
        <p:spPr>
          <a:xfrm>
            <a:off x="6175375" y="33037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144"/>
          <p:cNvSpPr txBox="1"/>
          <p:nvPr>
            <p:ph type="title"/>
          </p:nvPr>
        </p:nvSpPr>
        <p:spPr>
          <a:xfrm>
            <a:off x="233800" y="214438"/>
            <a:ext cx="5130600" cy="736200"/>
          </a:xfrm>
          <a:prstGeom prst="rect">
            <a:avLst/>
          </a:prstGeom>
        </p:spPr>
        <p:txBody>
          <a:bodyPr anchorCtr="0" anchor="ctr" bIns="34275" lIns="68575" spcFirstLastPara="1" rIns="68575" wrap="square" tIns="34275">
            <a:normAutofit/>
          </a:bodyPr>
          <a:lstStyle/>
          <a:p>
            <a:pPr indent="0" lvl="0" marL="0" rtl="0" algn="ctr">
              <a:spcBef>
                <a:spcPts val="0"/>
              </a:spcBef>
              <a:spcAft>
                <a:spcPts val="0"/>
              </a:spcAft>
              <a:buNone/>
            </a:pPr>
            <a:r>
              <a:rPr b="1" lang="en">
                <a:solidFill>
                  <a:schemeClr val="lt1"/>
                </a:solidFill>
                <a:latin typeface="Arial"/>
                <a:ea typeface="Arial"/>
                <a:cs typeface="Arial"/>
                <a:sym typeface="Arial"/>
              </a:rPr>
              <a:t>Meet the Orchestra</a:t>
            </a:r>
            <a:endParaRPr b="1">
              <a:solidFill>
                <a:schemeClr val="lt1"/>
              </a:solidFill>
              <a:latin typeface="Arial"/>
              <a:ea typeface="Arial"/>
              <a:cs typeface="Arial"/>
              <a:sym typeface="Arial"/>
            </a:endParaRPr>
          </a:p>
        </p:txBody>
      </p:sp>
      <p:sp>
        <p:nvSpPr>
          <p:cNvPr id="1267" name="Google Shape;1267;p144"/>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44"/>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rant Llewellyn, conductor of the BBC National Orchestra of Wales introduces the Strings section of the orchestra and the instruments that are within the Strings family. &#10;Join the BBC National Orchestra of Wales in fourteen special interactive music clips introduced by Grant Llewellyn and Andy Pidcock using Makaton signing and Widgit symbols.  &#10; &#10;Find more details at http://www.bbc.co.uk/learningzone/clips/    BBC Learning Zone Class Clips are free video and audio teaching resources for all subjects of the primary and secondary curriculum." id="1269" name="Google Shape;1269;p144" title="BBC National Orchestra of Wales - Strings">
            <a:hlinkClick r:id="rId3"/>
          </p:cNvPr>
          <p:cNvPicPr preferRelativeResize="0"/>
          <p:nvPr/>
        </p:nvPicPr>
        <p:blipFill>
          <a:blip r:embed="rId4">
            <a:alphaModFix/>
          </a:blip>
          <a:stretch>
            <a:fillRect/>
          </a:stretch>
        </p:blipFill>
        <p:spPr>
          <a:xfrm>
            <a:off x="0" y="1120202"/>
            <a:ext cx="5364400" cy="4023300"/>
          </a:xfrm>
          <a:prstGeom prst="rect">
            <a:avLst/>
          </a:prstGeom>
          <a:noFill/>
          <a:ln>
            <a:noFill/>
          </a:ln>
        </p:spPr>
      </p:pic>
      <p:sp>
        <p:nvSpPr>
          <p:cNvPr id="1270" name="Google Shape;1270;p144"/>
          <p:cNvSpPr txBox="1"/>
          <p:nvPr/>
        </p:nvSpPr>
        <p:spPr>
          <a:xfrm>
            <a:off x="6005413" y="3445425"/>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9"/>
                                        </p:tgtEl>
                                        <p:attrNameLst>
                                          <p:attrName>style.visibility</p:attrName>
                                        </p:attrNameLst>
                                      </p:cBhvr>
                                      <p:to>
                                        <p:strVal val="visible"/>
                                      </p:to>
                                    </p:set>
                                    <p:animEffect filter="fade" transition="in">
                                      <p:cBhvr>
                                        <p:cTn dur="1000"/>
                                        <p:tgtEl>
                                          <p:spTgt spid="1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145"/>
          <p:cNvSpPr txBox="1"/>
          <p:nvPr>
            <p:ph type="title"/>
          </p:nvPr>
        </p:nvSpPr>
        <p:spPr>
          <a:xfrm>
            <a:off x="233800" y="214438"/>
            <a:ext cx="5130600" cy="736200"/>
          </a:xfrm>
          <a:prstGeom prst="rect">
            <a:avLst/>
          </a:prstGeom>
        </p:spPr>
        <p:txBody>
          <a:bodyPr anchorCtr="0" anchor="ctr" bIns="34275" lIns="68575" spcFirstLastPara="1" rIns="68575" wrap="square" tIns="34275">
            <a:normAutofit fontScale="90000"/>
          </a:bodyPr>
          <a:lstStyle/>
          <a:p>
            <a:pPr indent="0" lvl="0" marL="0" rtl="0" algn="ctr">
              <a:spcBef>
                <a:spcPts val="0"/>
              </a:spcBef>
              <a:spcAft>
                <a:spcPts val="0"/>
              </a:spcAft>
              <a:buNone/>
            </a:pPr>
            <a:r>
              <a:rPr b="1" lang="en">
                <a:solidFill>
                  <a:schemeClr val="lt1"/>
                </a:solidFill>
                <a:latin typeface="Arial"/>
                <a:ea typeface="Arial"/>
                <a:cs typeface="Arial"/>
                <a:sym typeface="Arial"/>
              </a:rPr>
              <a:t>Bugs Bunny Conducting</a:t>
            </a:r>
            <a:endParaRPr b="1">
              <a:solidFill>
                <a:schemeClr val="lt1"/>
              </a:solidFill>
              <a:latin typeface="Arial"/>
              <a:ea typeface="Arial"/>
              <a:cs typeface="Arial"/>
              <a:sym typeface="Arial"/>
            </a:endParaRPr>
          </a:p>
        </p:txBody>
      </p:sp>
      <p:sp>
        <p:nvSpPr>
          <p:cNvPr id="1276" name="Google Shape;1276;p145"/>
          <p:cNvSpPr/>
          <p:nvPr/>
        </p:nvSpPr>
        <p:spPr>
          <a:xfrm>
            <a:off x="8530136" y="3445419"/>
            <a:ext cx="114037" cy="300000"/>
          </a:xfrm>
          <a:custGeom>
            <a:rect b="b" l="l" r="r" t="t"/>
            <a:pathLst>
              <a:path extrusionOk="0" h="8663" w="3293">
                <a:moveTo>
                  <a:pt x="1520" y="1"/>
                </a:moveTo>
                <a:cubicBezTo>
                  <a:pt x="1426" y="1"/>
                  <a:pt x="1332" y="37"/>
                  <a:pt x="1260" y="108"/>
                </a:cubicBezTo>
                <a:lnTo>
                  <a:pt x="1214" y="155"/>
                </a:lnTo>
                <a:cubicBezTo>
                  <a:pt x="1074" y="295"/>
                  <a:pt x="1074" y="552"/>
                  <a:pt x="1214" y="692"/>
                </a:cubicBezTo>
                <a:lnTo>
                  <a:pt x="1237" y="715"/>
                </a:lnTo>
                <a:lnTo>
                  <a:pt x="1260" y="715"/>
                </a:lnTo>
                <a:cubicBezTo>
                  <a:pt x="1424" y="1089"/>
                  <a:pt x="1447" y="1743"/>
                  <a:pt x="1517" y="2093"/>
                </a:cubicBezTo>
                <a:lnTo>
                  <a:pt x="1821" y="3634"/>
                </a:lnTo>
                <a:cubicBezTo>
                  <a:pt x="2008" y="4499"/>
                  <a:pt x="2171" y="5339"/>
                  <a:pt x="2288" y="6180"/>
                </a:cubicBezTo>
                <a:cubicBezTo>
                  <a:pt x="2124" y="6180"/>
                  <a:pt x="1961" y="6203"/>
                  <a:pt x="1798" y="6250"/>
                </a:cubicBezTo>
                <a:cubicBezTo>
                  <a:pt x="1167" y="6413"/>
                  <a:pt x="630" y="6810"/>
                  <a:pt x="303" y="7394"/>
                </a:cubicBezTo>
                <a:cubicBezTo>
                  <a:pt x="15" y="7860"/>
                  <a:pt x="0" y="8662"/>
                  <a:pt x="659" y="8662"/>
                </a:cubicBezTo>
                <a:cubicBezTo>
                  <a:pt x="694" y="8662"/>
                  <a:pt x="731" y="8660"/>
                  <a:pt x="770" y="8655"/>
                </a:cubicBezTo>
                <a:cubicBezTo>
                  <a:pt x="1330" y="8562"/>
                  <a:pt x="1868" y="8328"/>
                  <a:pt x="2288" y="7978"/>
                </a:cubicBezTo>
                <a:cubicBezTo>
                  <a:pt x="2685" y="7721"/>
                  <a:pt x="3292" y="7231"/>
                  <a:pt x="3175" y="6764"/>
                </a:cubicBezTo>
                <a:cubicBezTo>
                  <a:pt x="3152" y="6717"/>
                  <a:pt x="3152" y="6670"/>
                  <a:pt x="3129" y="6624"/>
                </a:cubicBezTo>
                <a:cubicBezTo>
                  <a:pt x="2989" y="5549"/>
                  <a:pt x="2802" y="4475"/>
                  <a:pt x="2568" y="3424"/>
                </a:cubicBezTo>
                <a:cubicBezTo>
                  <a:pt x="2451" y="2840"/>
                  <a:pt x="2335" y="2257"/>
                  <a:pt x="2218" y="1673"/>
                </a:cubicBezTo>
                <a:cubicBezTo>
                  <a:pt x="2124" y="1252"/>
                  <a:pt x="2101" y="552"/>
                  <a:pt x="1844" y="178"/>
                </a:cubicBezTo>
                <a:cubicBezTo>
                  <a:pt x="1765" y="60"/>
                  <a:pt x="1642" y="1"/>
                  <a:pt x="15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45"/>
          <p:cNvSpPr/>
          <p:nvPr/>
        </p:nvSpPr>
        <p:spPr>
          <a:xfrm>
            <a:off x="8244193" y="382755"/>
            <a:ext cx="234549" cy="399561"/>
          </a:xfrm>
          <a:custGeom>
            <a:rect b="b" l="l" r="r" t="t"/>
            <a:pathLst>
              <a:path extrusionOk="0" h="11538" w="6773">
                <a:moveTo>
                  <a:pt x="3457" y="0"/>
                </a:moveTo>
                <a:cubicBezTo>
                  <a:pt x="3332" y="0"/>
                  <a:pt x="3190" y="97"/>
                  <a:pt x="3176" y="234"/>
                </a:cubicBezTo>
                <a:cubicBezTo>
                  <a:pt x="2943" y="1892"/>
                  <a:pt x="3083" y="3620"/>
                  <a:pt x="3083" y="5302"/>
                </a:cubicBezTo>
                <a:cubicBezTo>
                  <a:pt x="3083" y="6563"/>
                  <a:pt x="3083" y="7871"/>
                  <a:pt x="3130" y="9155"/>
                </a:cubicBezTo>
                <a:cubicBezTo>
                  <a:pt x="2265" y="9155"/>
                  <a:pt x="1145" y="9529"/>
                  <a:pt x="537" y="10136"/>
                </a:cubicBezTo>
                <a:cubicBezTo>
                  <a:pt x="234" y="10416"/>
                  <a:pt x="0" y="10837"/>
                  <a:pt x="210" y="11210"/>
                </a:cubicBezTo>
                <a:cubicBezTo>
                  <a:pt x="361" y="11466"/>
                  <a:pt x="656" y="11537"/>
                  <a:pt x="960" y="11537"/>
                </a:cubicBezTo>
                <a:cubicBezTo>
                  <a:pt x="1128" y="11537"/>
                  <a:pt x="1298" y="11515"/>
                  <a:pt x="1448" y="11490"/>
                </a:cubicBezTo>
                <a:cubicBezTo>
                  <a:pt x="1939" y="11420"/>
                  <a:pt x="2429" y="11257"/>
                  <a:pt x="2873" y="11023"/>
                </a:cubicBezTo>
                <a:cubicBezTo>
                  <a:pt x="3083" y="10930"/>
                  <a:pt x="3270" y="10813"/>
                  <a:pt x="3433" y="10696"/>
                </a:cubicBezTo>
                <a:cubicBezTo>
                  <a:pt x="3474" y="10707"/>
                  <a:pt x="3513" y="10713"/>
                  <a:pt x="3552" y="10713"/>
                </a:cubicBezTo>
                <a:cubicBezTo>
                  <a:pt x="3758" y="10713"/>
                  <a:pt x="3924" y="10563"/>
                  <a:pt x="3924" y="10346"/>
                </a:cubicBezTo>
                <a:cubicBezTo>
                  <a:pt x="3970" y="8595"/>
                  <a:pt x="3900" y="6820"/>
                  <a:pt x="3877" y="5045"/>
                </a:cubicBezTo>
                <a:cubicBezTo>
                  <a:pt x="3854" y="4181"/>
                  <a:pt x="3877" y="3317"/>
                  <a:pt x="3830" y="2453"/>
                </a:cubicBezTo>
                <a:lnTo>
                  <a:pt x="3830" y="2453"/>
                </a:lnTo>
                <a:cubicBezTo>
                  <a:pt x="4461" y="3340"/>
                  <a:pt x="5301" y="4064"/>
                  <a:pt x="5955" y="4998"/>
                </a:cubicBezTo>
                <a:cubicBezTo>
                  <a:pt x="6037" y="5135"/>
                  <a:pt x="6169" y="5197"/>
                  <a:pt x="6299" y="5197"/>
                </a:cubicBezTo>
                <a:cubicBezTo>
                  <a:pt x="6503" y="5197"/>
                  <a:pt x="6703" y="5045"/>
                  <a:pt x="6703" y="4788"/>
                </a:cubicBezTo>
                <a:cubicBezTo>
                  <a:pt x="6773" y="4017"/>
                  <a:pt x="6095" y="3504"/>
                  <a:pt x="5535" y="3060"/>
                </a:cubicBezTo>
                <a:cubicBezTo>
                  <a:pt x="4764" y="2476"/>
                  <a:pt x="4134" y="1682"/>
                  <a:pt x="3737" y="795"/>
                </a:cubicBezTo>
                <a:cubicBezTo>
                  <a:pt x="3713" y="584"/>
                  <a:pt x="3690" y="374"/>
                  <a:pt x="3643" y="164"/>
                </a:cubicBezTo>
                <a:cubicBezTo>
                  <a:pt x="3624" y="48"/>
                  <a:pt x="3545" y="0"/>
                  <a:pt x="345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8" name="Google Shape;1278;p145">
            <a:hlinkClick r:id="rId3"/>
          </p:cNvPr>
          <p:cNvPicPr preferRelativeResize="0"/>
          <p:nvPr/>
        </p:nvPicPr>
        <p:blipFill>
          <a:blip r:embed="rId4">
            <a:alphaModFix/>
          </a:blip>
          <a:stretch>
            <a:fillRect/>
          </a:stretch>
        </p:blipFill>
        <p:spPr>
          <a:xfrm>
            <a:off x="152400" y="1103038"/>
            <a:ext cx="7641800" cy="3888064"/>
          </a:xfrm>
          <a:prstGeom prst="rect">
            <a:avLst/>
          </a:prstGeom>
          <a:noFill/>
          <a:ln>
            <a:noFill/>
          </a:ln>
        </p:spPr>
      </p:pic>
      <p:sp>
        <p:nvSpPr>
          <p:cNvPr id="1279" name="Google Shape;1279;p145"/>
          <p:cNvSpPr txBox="1"/>
          <p:nvPr/>
        </p:nvSpPr>
        <p:spPr>
          <a:xfrm>
            <a:off x="7215725" y="4267450"/>
            <a:ext cx="18837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u="sng">
                <a:solidFill>
                  <a:schemeClr val="lt1"/>
                </a:solidFill>
                <a:latin typeface="Calibri"/>
                <a:ea typeface="Calibri"/>
                <a:cs typeface="Calibri"/>
                <a:sym typeface="Calibri"/>
                <a:hlinkClick action="ppaction://hlinksldjump" r:id="rId5">
                  <a:extLst>
                    <a:ext uri="{A12FA001-AC4F-418D-AE19-62706E023703}">
                      <ahyp:hlinkClr val="tx"/>
                    </a:ext>
                  </a:extLst>
                </a:hlinkClick>
              </a:rPr>
              <a:t>Click for Table of Contents</a:t>
            </a:r>
            <a:endParaRPr sz="1600" u="sng">
              <a:solidFill>
                <a:schemeClr val="lt1"/>
              </a:solidFill>
              <a:latin typeface="Calibri"/>
              <a:ea typeface="Calibri"/>
              <a:cs typeface="Calibri"/>
              <a:sym typeface="Calibri"/>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pic>
        <p:nvPicPr>
          <p:cNvPr id="1285" name="Google Shape;1285;p146"/>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mc:AlternateContent>
    <mc:Choice Requires="p14">
      <p:transition spd="slow" p14:dur="30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